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90" r:id="rId2"/>
    <p:sldId id="256" r:id="rId3"/>
    <p:sldId id="258" r:id="rId4"/>
    <p:sldId id="259" r:id="rId5"/>
    <p:sldId id="260" r:id="rId6"/>
    <p:sldId id="261" r:id="rId7"/>
    <p:sldId id="268" r:id="rId8"/>
    <p:sldId id="287" r:id="rId9"/>
    <p:sldId id="288" r:id="rId10"/>
    <p:sldId id="270" r:id="rId11"/>
    <p:sldId id="266" r:id="rId12"/>
    <p:sldId id="271" r:id="rId13"/>
    <p:sldId id="289" r:id="rId14"/>
    <p:sldId id="291" r:id="rId15"/>
    <p:sldId id="292" r:id="rId16"/>
    <p:sldId id="293" r:id="rId17"/>
    <p:sldId id="294" r:id="rId18"/>
    <p:sldId id="295" r:id="rId19"/>
    <p:sldId id="296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1266" autoAdjust="0"/>
  </p:normalViewPr>
  <p:slideViewPr>
    <p:cSldViewPr>
      <p:cViewPr>
        <p:scale>
          <a:sx n="100" d="100"/>
          <a:sy n="100" d="100"/>
        </p:scale>
        <p:origin x="-540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3410" y="1484784"/>
            <a:ext cx="7117180" cy="2304255"/>
          </a:xfrm>
        </p:spPr>
        <p:txBody>
          <a:bodyPr/>
          <a:lstStyle/>
          <a:p>
            <a:pPr algn="ctr"/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 «Быть здоровым я хочу, сам себе я помогу»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   Выполнил: воспитатель </a:t>
            </a:r>
            <a:r>
              <a:rPr lang="ru-RU" dirty="0" smtClean="0"/>
              <a:t>Ф.В.Гатауллина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88641"/>
            <a:ext cx="5937250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3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</a:rPr>
              <a:t>Формы  реализации проекта с </a:t>
            </a:r>
            <a:r>
              <a:rPr lang="ru-RU" sz="2400" b="1" dirty="0" smtClean="0">
                <a:latin typeface="Times New Roman" pitchFamily="18" charset="0"/>
              </a:rPr>
              <a:t>родителями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Родительское собрание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 День открытых дверей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Консультации (тематические и индивидуальные)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Анкетирование родителей «Здоровый образ жизни»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Папка – передвижка  «Закаливание»  и  «Спортивную секцию      выбираем с      умом»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Информационный лист «Советы родителям»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Фото-выставка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«Быть здоровым я хочу, сам себе я    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помогу»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Домашние задания совместно с детьми – «Рисунки здоровья»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книжка-малышка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«Мое здоровье»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5854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125112" cy="4536504"/>
          </a:xfrm>
        </p:spPr>
        <p:txBody>
          <a:bodyPr>
            <a:normAutofit/>
          </a:bodyPr>
          <a:lstStyle/>
          <a:p>
            <a:pPr lvl="0" algn="just">
              <a:buClr>
                <a:srgbClr val="C5E1FE"/>
              </a:buClr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достигнута цель и решены задачи проекта</a:t>
            </a:r>
            <a:endParaRPr lang="ru-RU" alt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создали 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группе детского сада  условия для обобщения материала по формированию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дошкольников основ здорового образа жизни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ходе реализации проекта у детей сформировалось  представление о здоровье, как одной из главных ценностей жизни; научились выделять компоненты здоровья (гигиена, здоровое питание, спорт, закаливание, сон, прививки), так же  закрепили  знания о безопасном поведении в быту и на улице. В итоге, у детей появилась  потребность  заботится о своем здоровье и о здоровье окружающих.</a:t>
            </a:r>
          </a:p>
          <a:p>
            <a:pPr algn="just"/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-повысилась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педагогическая грамотность в вопросах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здоровьесбережения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активизация участия родителей в жизни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образовательной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группы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здоровья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1338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осещают  29 детей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трех месяцев количество не болевших детей составило 22 ребенка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здоровья составляет – 77%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Продукт проекта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на тему «Здоровье»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вова\Desktop\ФОТОООО\IMG_5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76" y="2060848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Папка передвижка «Спортивную секцию выбираем с умом»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вова\Desktop\ФОТОООО\IMG_5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664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Книжка </a:t>
            </a:r>
            <a:r>
              <a:rPr lang="ru-RU" smtClean="0"/>
              <a:t>– малышка</a:t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 smtClean="0"/>
              <a:t>«Мое здоровье»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ова\Desktop\ФОТОООО\IMG_5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Совместный коллаж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ова\Desktop\ФОТОООО\IMG_5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Папка - </a:t>
            </a:r>
            <a:r>
              <a:rPr lang="ru-RU" dirty="0" smtClean="0"/>
              <a:t>передвижка «Закаливание»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ова\Desktop\ФОТОООО\IMG_5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6896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Советы родителям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ова\Desktop\ФОТОООО\IMG_5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Фото выставка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ова\Desktop\ФОТОООО\IMG_5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2007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  «Быть здоровым я хочу, сам себе помогу»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424936" cy="5616624"/>
          </a:xfrm>
        </p:spPr>
        <p:txBody>
          <a:bodyPr>
            <a:noAutofit/>
          </a:bodyPr>
          <a:lstStyle/>
          <a:p>
            <a:pPr algn="l"/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состояние здоровья на 50% зависит от образа жизни/ Одной из причин ухудшения здоровья населения России является низкий уровень знаний о здоровье и здоровом образе жизни. Мы, взрослые люди, осознаем это и все равно наносим вред организму. Это наш выбор. </a:t>
            </a:r>
          </a:p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здоровье наших детей зависит только от нас. И наша главная задача – не просто вложить в голову ребенка сумму определенных знаний и правил, а помочь ему задуматься о своем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32569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ова\Desktop\ФОТО\IMG_5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89600" cy="44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с раздражителями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ова\Desktop\ФОТО\IMG_5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48" y="2060848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Контрастное обливание стоп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ова\Desktop\ФОТО\IMG_5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44" y="2204864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Полоскание полости рта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ова\Desktop\ФОТО\IMG_5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1" y="1556792"/>
            <a:ext cx="4608512" cy="37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ова\Desktop\ФОТО\IMG_5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76" y="2889951"/>
            <a:ext cx="4492824" cy="35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ова\Desktop\ФОТО\IMG_5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на свежем  воздухе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ова\Desktop\ФОТО\IMG_5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78075"/>
            <a:ext cx="568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на свежем  воздухе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вова\Desktop\ФОТО\IMG_5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499992" cy="39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ова\Desktop\ФОТО\IMG_5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644008" cy="39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 я хочу, сам себе я помогу…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вова\Desktop\ФОТО\IMG_5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20" y="1700808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ценностей здорового образа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овладение его элементарными нормами и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 (в питании,  двигательном режиме,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закаливании, при формировании полезных привычек и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Расширить и уточнить  представления детей о факторах, влияющих на состояние своего здоровья и окружающих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осознанное выполнение требований к безопасности жизни, развивать интерес к физической культуре.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Активизировать работу с семьёй по проблеме формирования привычки к здоровому образу жизни.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Обогащать знания детей о витаминах и продуктах питания, и их полезных свойствах, формировать представление детей о здоровье и здоровом питании.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Формировать у ребёнка мотивы самосохранения, воспитания привычки думать и заботиться о своём  здоровье. </a:t>
            </a:r>
          </a:p>
        </p:txBody>
      </p:sp>
    </p:spTree>
    <p:extLst>
      <p:ext uri="{BB962C8B-B14F-4D97-AF65-F5344CB8AC3E}">
        <p14:creationId xmlns:p14="http://schemas.microsoft.com/office/powerpoint/2010/main" val="18658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характеру создаваемого продукта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практико-ориентированный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количеству детей, вовлеченных в проект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групповой (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 детей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продолжительности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долгосрочный (сентябрь,октябрь,ноябрь)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Направленность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практическая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Форма предоставления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слайдовая презентация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/>
                <a:ea typeface="Times New Roman"/>
                <a:cs typeface="Times New Roman"/>
              </a:rPr>
              <a:t> Приобщение родителей к активной работе по физическому воспитанию детей. Пополнение знаний об особенностях использования профилактических физических упражнений, подвижных и спортивных игр. Создание условий для развития двигательных навыков ребенка дома. Пополнение «Центра физического развития» в группе. Приобщение детей к здоровому образу жизни. Снижение уровня заболеваемости 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Подготовительный этап</a:t>
            </a: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1.Выявление представлений детей о здоровье.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2.Анкетирование родителей по теме «Здоровье ребенка».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3.Определение целей и задач проекта.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4.Информационно – методическое обеспечение проекта.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5.Составление тематического плана по реализации проекта 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6.Привлечение родителей к совместной деятельности по реализации проекта.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Pct val="70000"/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4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b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 реализации проекта с детьми</a:t>
            </a:r>
            <a:r>
              <a:rPr lang="ru-RU" sz="2500" b="1" dirty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ru-RU" sz="2500" b="1" dirty="0">
                <a:solidFill>
                  <a:prstClr val="white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spcBef>
                <a:spcPct val="0"/>
              </a:spcBef>
              <a:buClr>
                <a:srgbClr val="C5E1FE"/>
              </a:buClr>
              <a:buNone/>
            </a:pPr>
            <a:r>
              <a:rPr lang="ru-RU" alt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мероприятия:</a:t>
            </a:r>
            <a:endParaRPr lang="ru-RU" alt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>
                <a:srgbClr val="C5E1FE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Утренняя </a:t>
            </a:r>
            <a:r>
              <a:rPr lang="ru-RU" alt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гимнастика;</a:t>
            </a:r>
            <a:endParaRPr lang="ru-RU" alt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>
                <a:srgbClr val="C5E1FE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Воздушные </a:t>
            </a:r>
            <a:r>
              <a:rPr lang="ru-RU" alt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ванны;</a:t>
            </a:r>
            <a:endParaRPr lang="ru-RU" alt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>
                <a:srgbClr val="C5E1FE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Пальчиковая </a:t>
            </a:r>
            <a:r>
              <a:rPr lang="ru-RU" alt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гимнастика; </a:t>
            </a:r>
            <a:endParaRPr lang="ru-RU" alt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>
                <a:srgbClr val="C5E1FE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Игровой </a:t>
            </a:r>
            <a:r>
              <a:rPr lang="ru-RU" alt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самомассаж;</a:t>
            </a:r>
            <a:endParaRPr lang="ru-RU" alt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>
                <a:srgbClr val="C5E1FE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Зрительная </a:t>
            </a:r>
            <a:r>
              <a:rPr lang="ru-RU" alt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гимнастика;</a:t>
            </a:r>
            <a:endParaRPr lang="ru-RU" alt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>
                <a:srgbClr val="C5E1FE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Дыхательная </a:t>
            </a:r>
            <a:r>
              <a:rPr lang="ru-RU" alt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гимнастика;</a:t>
            </a:r>
            <a:endParaRPr lang="ru-RU" alt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>
                <a:srgbClr val="C5E1FE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</a:t>
            </a:r>
            <a:r>
              <a:rPr lang="ru-RU" alt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пробуждения;</a:t>
            </a:r>
            <a:endParaRPr lang="ru-RU" alt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>
                <a:srgbClr val="C5E1FE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Физкультминутки;</a:t>
            </a:r>
            <a:endParaRPr lang="ru-RU" alt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>
                <a:srgbClr val="C5E1FE"/>
              </a:buClr>
              <a:buFont typeface="Arial" charset="0"/>
              <a:buChar char="•"/>
            </a:pPr>
            <a:r>
              <a:rPr lang="ru-RU" alt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Динамические </a:t>
            </a:r>
            <a:r>
              <a:rPr lang="ru-RU" alt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паузы;</a:t>
            </a:r>
            <a:endParaRPr lang="ru-RU" alt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Clr>
                <a:srgbClr val="C5E1FE"/>
              </a:buClr>
              <a:buFont typeface="Arial" pitchFamily="34" charset="0"/>
              <a:buChar char="•"/>
            </a:pPr>
            <a:r>
              <a:rPr lang="ru-RU" alt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Ходьба по дорожкам </a:t>
            </a:r>
            <a:r>
              <a:rPr lang="ru-RU" alt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</a:t>
            </a:r>
            <a:endParaRPr lang="ru-RU" alt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2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 реализации проекта с детьми</a:t>
            </a:r>
            <a:r>
              <a:rPr lang="ru-RU" sz="2500" b="1" dirty="0">
                <a:solidFill>
                  <a:prstClr val="white"/>
                </a:solidFill>
                <a:latin typeface="Times New Roman" pitchFamily="18" charset="0"/>
              </a:rPr>
              <a:t/>
            </a:r>
            <a:br>
              <a:rPr lang="ru-RU" sz="2500" b="1" dirty="0">
                <a:solidFill>
                  <a:prstClr val="white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Игровая деятельность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Сюжетно – ролевые, дидактические, театрализованные игры, дидактические игры, пальчиковые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Двигательная деятельность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Подвижные и спортивные игры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ритмика, гимнастика (утренняя и после сна), физкультминутки, упражнения для профилактики плоскостопия и нарушения осанки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Коммуникативная деятельность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Беседа, ситуативные задачи, общение на определенные темы, отгадывание и придумывание загадок детьми.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Трудовая деятельность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Труд по самообслуживанию, ознакомление с трудом взрослых, хозяйственно-бытовой труд, ручной труд.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Познавательно-исследовательская деятельность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Наблюдение, экспериментирование, конструирование, решение проблемных ситуаций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Продуктивная деятельность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Рисование, лепка, аппликация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Музыкально-художественная деятельность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Логоритмика, слушание музыки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Чтение художественной литературы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Чтение стихов, загадок, поговорок и рассказов о здоровом образе жизни. Выставка в книжном уголке.</a:t>
            </a: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391</TotalTime>
  <Words>752</Words>
  <Application>Microsoft Office PowerPoint</Application>
  <PresentationFormat>Экран (4:3)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Winter</vt:lpstr>
      <vt:lpstr>Проект  «Быть здоровым я хочу, сам себе я помогу»</vt:lpstr>
      <vt:lpstr>Проект  «Быть здоровым я хочу, сам себе помогу»</vt:lpstr>
      <vt:lpstr>Цель проекта </vt:lpstr>
      <vt:lpstr>Задачи: </vt:lpstr>
      <vt:lpstr>Паспорт проекта</vt:lpstr>
      <vt:lpstr>Ожидаемые результаты:</vt:lpstr>
      <vt:lpstr>Подготовительный этап </vt:lpstr>
      <vt:lpstr>Основной этап Формы  реализации проекта с детьми </vt:lpstr>
      <vt:lpstr>Формы  реализации проекта с детьми </vt:lpstr>
      <vt:lpstr>Формы  реализации проекта с родителями</vt:lpstr>
      <vt:lpstr>Выводы</vt:lpstr>
      <vt:lpstr>Индекс здоровья</vt:lpstr>
      <vt:lpstr>     Продукт проекта выставка рисунков на тему «Здоровье»</vt:lpstr>
      <vt:lpstr>Папка передвижка «Спортивную секцию выбираем с умом»</vt:lpstr>
      <vt:lpstr>Книжка – малышка  «Мое здоровье»</vt:lpstr>
      <vt:lpstr>Совместный коллаж </vt:lpstr>
      <vt:lpstr>Папка - передвижка «Закаливание»</vt:lpstr>
      <vt:lpstr>Советы родителям</vt:lpstr>
      <vt:lpstr>Фото выставка</vt:lpstr>
      <vt:lpstr>Утренняя гимнастика</vt:lpstr>
      <vt:lpstr>Дорожка с раздражителями</vt:lpstr>
      <vt:lpstr>Контрастное обливание стоп</vt:lpstr>
      <vt:lpstr>Полоскание полости рта</vt:lpstr>
      <vt:lpstr>Пальчиковая гимнастика</vt:lpstr>
      <vt:lpstr>Прогулка на свежем  воздухе</vt:lpstr>
      <vt:lpstr>Прогулка на свежем  воздухе</vt:lpstr>
      <vt:lpstr>Быть здоровым я хочу, сам себе я помогу…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«Быть здоровым я хочу, сам себе помогу»</dc:title>
  <dc:creator>вова</dc:creator>
  <cp:lastModifiedBy>флюза</cp:lastModifiedBy>
  <cp:revision>56</cp:revision>
  <dcterms:created xsi:type="dcterms:W3CDTF">2014-12-01T18:35:20Z</dcterms:created>
  <dcterms:modified xsi:type="dcterms:W3CDTF">2017-04-19T11:56:00Z</dcterms:modified>
</cp:coreProperties>
</file>