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4B32-150A-46DE-8F2C-9FAFF3A2AC2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98F6-57DD-4F2D-9F70-6879C6C5FD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4B32-150A-46DE-8F2C-9FAFF3A2AC2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98F6-57DD-4F2D-9F70-6879C6C5F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4B32-150A-46DE-8F2C-9FAFF3A2AC2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98F6-57DD-4F2D-9F70-6879C6C5F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4B32-150A-46DE-8F2C-9FAFF3A2AC2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98F6-57DD-4F2D-9F70-6879C6C5F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4B32-150A-46DE-8F2C-9FAFF3A2AC2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F3C98F6-57DD-4F2D-9F70-6879C6C5F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4B32-150A-46DE-8F2C-9FAFF3A2AC2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98F6-57DD-4F2D-9F70-6879C6C5F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4B32-150A-46DE-8F2C-9FAFF3A2AC2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98F6-57DD-4F2D-9F70-6879C6C5F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4B32-150A-46DE-8F2C-9FAFF3A2AC2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98F6-57DD-4F2D-9F70-6879C6C5F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4B32-150A-46DE-8F2C-9FAFF3A2AC2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98F6-57DD-4F2D-9F70-6879C6C5F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4B32-150A-46DE-8F2C-9FAFF3A2AC2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98F6-57DD-4F2D-9F70-6879C6C5F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4B32-150A-46DE-8F2C-9FAFF3A2AC2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98F6-57DD-4F2D-9F70-6879C6C5F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3B4B32-150A-46DE-8F2C-9FAFF3A2AC2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3C98F6-57DD-4F2D-9F70-6879C6C5F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2643182"/>
            <a:ext cx="5000628" cy="137442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Пирожное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«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Чио-чио-сан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IMG_0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3543857" cy="4725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357166"/>
            <a:ext cx="7929618" cy="1500198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all" spc="0" normalizeH="0" baseline="0" noProof="0" dirty="0" smtClean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cap="all" dirty="0" smtClean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all" spc="0" normalizeH="0" baseline="0" noProof="0" dirty="0" smtClean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 smtClean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cap="all" dirty="0" smtClean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 smtClean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cap="all" dirty="0" smtClean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 smtClean="0">
                <a:latin typeface="+mj-lt"/>
              </a:rPr>
              <a:t>ПМ.08 ПРИГОТОВЛЕНИЕ ХЛЕБОБУЛОЧНЫХ, МУЧНЫХ И КОНДИТЕРСКИХ ИЗДЕЛИЙ</a:t>
            </a:r>
          </a:p>
          <a:p>
            <a:pPr>
              <a:spcBef>
                <a:spcPct val="0"/>
              </a:spcBef>
              <a:defRPr/>
            </a:pPr>
            <a:r>
              <a:rPr lang="ru-RU" sz="2000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Тема</a:t>
            </a:r>
            <a:r>
              <a:rPr lang="ru-RU" sz="2000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: Легкие обезжиренные бисквитные пирожные</a:t>
            </a:r>
            <a:endParaRPr lang="ru-RU" sz="2000" dirty="0" smtClean="0"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all" spc="0" normalizeH="0" baseline="0" noProof="0" dirty="0">
              <a:ln w="6350"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5072074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Выполнила: студент  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группа 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№ 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301</a:t>
            </a:r>
            <a:endParaRPr lang="ru-RU" sz="1400" dirty="0" smtClean="0">
              <a:solidFill>
                <a:schemeClr val="tx2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r>
              <a:rPr lang="ru-RU" sz="1400" dirty="0" err="1" smtClean="0">
                <a:solidFill>
                  <a:schemeClr val="tx2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Русакова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Тамара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endParaRPr lang="ru-RU" sz="1400" dirty="0" smtClean="0">
              <a:solidFill>
                <a:schemeClr val="tx2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Руководитель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: Мастер производственного обучения</a:t>
            </a:r>
            <a:endParaRPr lang="ru-RU" sz="1400" dirty="0" smtClean="0">
              <a:solidFill>
                <a:schemeClr val="tx2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Чупрова Людмила Евгеньевна</a:t>
            </a:r>
          </a:p>
          <a:p>
            <a:r>
              <a:rPr lang="ru-RU" sz="1400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ГПОУ «ППЭТ</a:t>
            </a:r>
            <a:r>
              <a:rPr lang="ru-RU" sz="1400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г. Печора,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2015г.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Пирожное разработано в кондитерском цехе «Печорского промышленно экономического техникума»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Разработчики: мастер производственного обучения Чупрова Людмила Евгеньевна.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Студентка группы 301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Русакова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Тамара.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Историческая справка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4389638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Своё название пирожное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Чио-Чио-сан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 получило в честь главной  героини  оперы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«Мадам Баттерфляй»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Джакомо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Пуччини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двух действиях и трёх частях на либретто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Луиджи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Иллика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Джузеппе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Джакоза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по мотивам драмы Давида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Беласко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«Гейша»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c666e7383c014bcee18ac071d3fa3281f09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196752"/>
            <a:ext cx="321343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3_40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89040"/>
            <a:ext cx="4393448" cy="2922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Технологическая карта пирожного «</a:t>
            </a:r>
            <a:r>
              <a:rPr lang="ru-RU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Чио-Чио-сан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» (10 шт. по 85г)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476670"/>
          <a:ext cx="9144000" cy="6120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6"/>
                <a:gridCol w="2016224"/>
                <a:gridCol w="1872208"/>
                <a:gridCol w="1489828"/>
                <a:gridCol w="1209964"/>
              </a:tblGrid>
              <a:tr h="6209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Наименование сырья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Бисквитный 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ф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«Лесная ягода»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Крем из  сливок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растительных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Украшение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Желе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8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Мука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8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Сахар-песок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8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Меланж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161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Эссенция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Фонд «Лесная ягода»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8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Растительные сливки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8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Клубника (компот)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272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822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Агар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8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Вода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8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Краситель красный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09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Диски шоколадные (белые)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09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Бусины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серебряные  (сердечко)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8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Масса 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ф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322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8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Выход готового изделия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Подготовка сырья к производству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980728"/>
            <a:ext cx="3563888" cy="576064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Муку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просеивают ;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Меланж дезинфицируют и оттаивают в течение 2,5-3 часов  на мармите  при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t=40-45  C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Сахар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просеивают через сито с ячейками не более 3 мм;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Клубника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из компота: тару обмывают, ягоды опрокидывают на сито, нарезают;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Яйца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моют тёплой водой, дезинфицируют 2%  раствором хлорной извести, промывают в 2% растворе соды и споласкивают в проточной воде;</a:t>
            </a:r>
          </a:p>
          <a:p>
            <a:endParaRPr lang="ru-RU" sz="1800" dirty="0" smtClean="0"/>
          </a:p>
          <a:p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 flipV="1">
            <a:off x="1403648" y="2204864"/>
            <a:ext cx="72008" cy="72008"/>
          </a:xfrm>
          <a:prstGeom prst="flowChartConnector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 descr="tradeboardx31T2x_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7656" y="4844950"/>
            <a:ext cx="3096344" cy="201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2" descr="IMG_00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19872" y="3645024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555399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7656" y="2060848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4eg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980728"/>
            <a:ext cx="3096344" cy="232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Технология приготовления выпечного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олуфабриката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Бисквит «Лесная ягода»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-180528" y="1340768"/>
            <a:ext cx="4499992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Замес  теста.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Яйцо взбивают с сахаром до устойчивого рисунка на поверхности. Муку с фондом  быстро но не резко соединяют с о взбитой массой . Бисквит  наливают на кондитерский лист , покрытый пергаментом , слоем 5 мм и разравнивают ножом.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067944" y="5157192"/>
            <a:ext cx="5076057" cy="1700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Выпечка 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Выпекают при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t= 200-220  C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10-15 мин . Охлаждают 20 минут . Освобождают от пергамента, вырезают с помощью специальной формы бисквит в форме сердца.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IMG_0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86104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0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636912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0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764704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Блок-схема: узел 17"/>
          <p:cNvSpPr/>
          <p:nvPr/>
        </p:nvSpPr>
        <p:spPr>
          <a:xfrm>
            <a:off x="8388424" y="5229200"/>
            <a:ext cx="72008" cy="72008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400506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98072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321297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Технология приготовления отделочных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олуфабрикатов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92697"/>
            <a:ext cx="3779912" cy="2592287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Желе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Агар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заливают водой, оставляют для набухания на 2-3 часа, затем кипятят до полного растворения. Добавляют сахар , доводят до кипения , охлаждают до 60-65  С,  желе процеживают через сито с ячейками 1,5 мм, добавляют эссенцию и краску</a:t>
            </a:r>
            <a:r>
              <a:rPr lang="ru-RU" sz="1700" dirty="0" smtClean="0"/>
              <a:t>.  </a:t>
            </a:r>
            <a:endParaRPr lang="ru-RU" sz="17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4281736"/>
            <a:ext cx="4038600" cy="2576264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Крем из растительных сливок 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Охлаждённые сливки взбивают до устойчивого рисунка на поверхности, в конце взбивания добавляют эссенцию.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Шоколадные веера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 Белый шоколад топят на водяной бане, помощью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корнетика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отсаживают на пергамент в виде вееров.</a:t>
            </a:r>
          </a:p>
          <a:p>
            <a:pPr>
              <a:buNone/>
            </a:pPr>
            <a:r>
              <a:rPr lang="ru-RU" sz="1600" dirty="0" smtClean="0"/>
              <a:t>       </a:t>
            </a:r>
            <a:endParaRPr lang="ru-RU" sz="1600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1403648" y="1916832"/>
            <a:ext cx="72008" cy="72008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MG_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0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91683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0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48173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54868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Оформление кондитерского изделия 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76673"/>
            <a:ext cx="9144000" cy="880625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 дно формы укладывают бисквит, по краям укладывают половинки клубники. Форма наполовину заполняют кремом . Поверхность разравнивают, и наливают желе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8" name="Рисунок 7" descr="IMG_0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210944"/>
            <a:ext cx="3529408" cy="2647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340768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21170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0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268760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14127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3651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15567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44371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Оформление кондитерского изделия 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536504" cy="2304256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После застывания желе пирожные вынимают из форм, укладывают  в бумажные капсулы, украшают кремом из  кондитерского мешка  с зубчатой трубочкой , в крем устанавливают шоколадный веер, перед ним укладывают сердечко.</a:t>
            </a:r>
          </a:p>
          <a:p>
            <a:endParaRPr lang="ru-RU" dirty="0"/>
          </a:p>
        </p:txBody>
      </p:sp>
      <p:pic>
        <p:nvPicPr>
          <p:cNvPr id="5" name="Содержимое 4" descr="IMG_00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4437112"/>
            <a:ext cx="322785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0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7" y="2708920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0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548680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00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450912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00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852936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364088" y="6206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0689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51571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6" y="5013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Требования к качеству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824536" cy="5472608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Внешний вид: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форме сердца, с ровной прослойкой крема и желе, с кусочками клубники;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Вкус: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сладкий, приятный с привкусом ягод;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Цвет: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бисквит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светло-коричневый с ягодными вкраплениями ;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желе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красный, прозрачный; 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крем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– белый;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Запах: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приятный,  ягодный, с запахом эссенции;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Консистенция: 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бисквит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–мягкая,  пористая;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желе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–упругая, однородная;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крем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– пышная, стойкая, однородная.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Условия хранения:  в течение 120 часов при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t=4  C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IMG_01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268760"/>
            <a:ext cx="3462304" cy="259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89040"/>
            <a:ext cx="3456384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1475656" y="5229200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1311</TotalTime>
  <Words>595</Words>
  <Application>Microsoft Office PowerPoint</Application>
  <PresentationFormat>Экран (4:3)</PresentationFormat>
  <Paragraphs>99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Пирожное  « Чио-чио-сан»</vt:lpstr>
      <vt:lpstr>Историческая справка</vt:lpstr>
      <vt:lpstr>Технологическая карта пирожного «Чио-Чио-сан» (10 шт. по 85г)</vt:lpstr>
      <vt:lpstr>Подготовка сырья к производству</vt:lpstr>
      <vt:lpstr>Технология приготовления выпечного полуфабриката Бисквит «Лесная ягода»</vt:lpstr>
      <vt:lpstr>Технология приготовления отделочных полуфабрикатов</vt:lpstr>
      <vt:lpstr>Оформление кондитерского изделия </vt:lpstr>
      <vt:lpstr>Оформление кондитерского изделия </vt:lpstr>
      <vt:lpstr>Требования к качеству</vt:lpstr>
      <vt:lpstr>Слайд 10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Пирожное « Чио-чио-сан»</dc:title>
  <dc:creator>компьютер</dc:creator>
  <cp:lastModifiedBy>Юзбашева ИА</cp:lastModifiedBy>
  <cp:revision>121</cp:revision>
  <dcterms:created xsi:type="dcterms:W3CDTF">2014-01-12T09:59:00Z</dcterms:created>
  <dcterms:modified xsi:type="dcterms:W3CDTF">2017-04-18T10:53:33Z</dcterms:modified>
</cp:coreProperties>
</file>