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8173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476672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Проект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412776"/>
            <a:ext cx="5598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Привитие культурно-гигиенических навыков в младшей группе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661248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sz="2000" dirty="0">
                <a:ea typeface="Calibri"/>
                <a:cs typeface="Times New Roman"/>
              </a:rPr>
              <a:t>Воспитатель: Прокофьева </a:t>
            </a:r>
            <a:r>
              <a:rPr lang="ru-RU" sz="2000" dirty="0" smtClean="0">
                <a:ea typeface="Calibri"/>
                <a:cs typeface="Times New Roman"/>
              </a:rPr>
              <a:t>С.Б</a:t>
            </a:r>
          </a:p>
          <a:p>
            <a:r>
              <a:rPr lang="ru-RU" sz="2000" dirty="0" smtClean="0">
                <a:cs typeface="Times New Roman"/>
              </a:rPr>
              <a:t>МБ ДОУ «Детский сад №1»</a:t>
            </a:r>
          </a:p>
          <a:p>
            <a:r>
              <a:rPr lang="ru-RU" sz="2000" dirty="0" smtClean="0">
                <a:cs typeface="Times New Roman"/>
              </a:rPr>
              <a:t>Г. Луга</a:t>
            </a:r>
            <a:endParaRPr lang="ru-RU" sz="2000" dirty="0"/>
          </a:p>
        </p:txBody>
      </p:sp>
      <p:pic>
        <p:nvPicPr>
          <p:cNvPr id="8" name="Picture 3" descr="C:\Users\светлана\Desktop\отчет по КГН\КГН\depositphotos_31116687-Children-making-a-mess-while-washing-their-hands-with-so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8" y="3467426"/>
            <a:ext cx="3604555" cy="24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39" y="260648"/>
            <a:ext cx="7560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Учимся правильно мыть и вытирать  руки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168352" cy="259228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20" y="980728"/>
            <a:ext cx="2870200" cy="259228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87229"/>
            <a:ext cx="3240360" cy="258578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73016"/>
            <a:ext cx="3148498" cy="27363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14" y="3573016"/>
            <a:ext cx="333222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3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260649"/>
            <a:ext cx="8890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Учимся раздеваться  и аккуратно складывать одежду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189754"/>
            <a:ext cx="2592289" cy="303133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563" y="1396660"/>
            <a:ext cx="3667125" cy="240855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58" y="1337866"/>
            <a:ext cx="3071906" cy="288322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02" y="4221088"/>
            <a:ext cx="4276725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332656"/>
            <a:ext cx="7344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Знакомство со сказкой </a:t>
            </a:r>
            <a:r>
              <a:rPr lang="ru-RU" sz="3200" dirty="0" smtClean="0"/>
              <a:t>« </a:t>
            </a:r>
            <a:r>
              <a:rPr lang="ru-RU" sz="3200" dirty="0" err="1" smtClean="0"/>
              <a:t>Мойдодыр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5852"/>
            <a:ext cx="4029075" cy="302133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03" y="2996952"/>
            <a:ext cx="3960440" cy="326490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4" y="3957182"/>
            <a:ext cx="3139580" cy="231498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73" y="861239"/>
            <a:ext cx="2615016" cy="21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3892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32657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Учимся аккуратно кушать и правильно держать ложку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3312368" cy="273630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1268760"/>
            <a:ext cx="3060340" cy="2736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49111" y="4005064"/>
            <a:ext cx="2319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Игровые ситуации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18" y="4374396"/>
            <a:ext cx="3268350" cy="23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60648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«Варвара – краса,   длинная </a:t>
            </a:r>
            <a:r>
              <a:rPr lang="ru-RU" sz="3200" b="1" dirty="0" smtClean="0"/>
              <a:t>коса»</a:t>
            </a:r>
            <a:endParaRPr lang="ru-RU" sz="32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" y="878656"/>
            <a:ext cx="4506863" cy="320836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48" y="862039"/>
            <a:ext cx="4298231" cy="324159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" y="3884232"/>
            <a:ext cx="4133936" cy="295730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98" y="3920876"/>
            <a:ext cx="4676271" cy="29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" y="-373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404664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</a:t>
            </a:r>
            <a:r>
              <a:rPr lang="ru-RU" sz="3200" b="1" dirty="0"/>
              <a:t>«Наш зайчонок заболел»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89439"/>
            <a:ext cx="4824536" cy="359977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80" y="989438"/>
            <a:ext cx="4552820" cy="3599775"/>
          </a:xfrm>
          <a:prstGeom prst="rect">
            <a:avLst/>
          </a:prstGeom>
        </p:spPr>
      </p:pic>
      <p:pic>
        <p:nvPicPr>
          <p:cNvPr id="19458" name="Picture 2" descr="C:\Users\светлана\Desktop\отчет по КГН\отчет по проекту КГН\фотоотчет по КГН за январь\IMG_20170120_094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59" y="4219715"/>
            <a:ext cx="2308757" cy="263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332656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</a:t>
            </a:r>
            <a:r>
              <a:rPr lang="ru-RU" sz="3200" b="1" dirty="0"/>
              <a:t>«Вредная и полезная пища»</a:t>
            </a:r>
            <a:endParaRPr lang="ru-RU" sz="3200" dirty="0"/>
          </a:p>
        </p:txBody>
      </p:sp>
      <p:pic>
        <p:nvPicPr>
          <p:cNvPr id="17410" name="Picture 2" descr="C:\Users\светлана\Desktop\отчет по КГН\фотоотчет по КГН за январь\IMG_20170119_162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" y="3428206"/>
            <a:ext cx="4542153" cy="34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светлана\Desktop\отчет по КГН\отчет по проекту КГН\фотоКГН\20161018_115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82" y="891261"/>
            <a:ext cx="4318787" cy="3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светлана\Desktop\отчет по КГН\отчет по проекту КГН\фотоКГН\20161020_103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8" y="891260"/>
            <a:ext cx="4194843" cy="29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светлана\Desktop\отчет по КГН\отчет по проекту КГН\отчет по проекту КГН за декабрь\20161020_1019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4130351"/>
            <a:ext cx="4251663" cy="24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0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188640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«Хорошо у нас в детском саду».</a:t>
            </a:r>
            <a:endParaRPr lang="ru-RU" sz="3200" dirty="0"/>
          </a:p>
        </p:txBody>
      </p:sp>
      <p:pic>
        <p:nvPicPr>
          <p:cNvPr id="16386" name="Picture 2" descr="C:\Users\светлана\Desktop\отчет по КГН\фотоотчет по КГН за январь\IMG_20170119_100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69168"/>
            <a:ext cx="3492388" cy="329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светлана\Desktop\отчет по КГН\фотоотчет по КГН за январь\IMG_20170120_093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685983"/>
            <a:ext cx="2806264" cy="374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светлана\Desktop\отчет по КГН\фотоотчет по КГН за январь\IMG_20170120_094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715460"/>
            <a:ext cx="2376265" cy="35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светлана\Desktop\отчет по КГН\фотоотчет по КГН за январь\IMG_20170120_094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8598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светлана\Desktop\отчет по КГН\фотоотчет по КГН за январь\IMG_20170120_095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74" y="4427668"/>
            <a:ext cx="2848300" cy="21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светлана\Desktop\отчет по КГН\фотоотчет по КГН за январь\IMG_20170120_0958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14" y="4293096"/>
            <a:ext cx="2679373" cy="22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0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32656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Знакомство с обязанностями дежурного</a:t>
            </a:r>
            <a:endParaRPr lang="ru-RU" sz="3200" dirty="0"/>
          </a:p>
        </p:txBody>
      </p:sp>
      <p:pic>
        <p:nvPicPr>
          <p:cNvPr id="15362" name="Picture 2" descr="C:\Users\светлана\Desktop\отчет по КГН\фотоотчет по КГН за январь\IMG_20170118_10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1530"/>
            <a:ext cx="3816423" cy="54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ветлана\Desktop\отчет по КГН\фотоотчет по КГН за январь\IMG_20170118_102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3" y="1011530"/>
            <a:ext cx="4095491" cy="54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60816" y="332656"/>
            <a:ext cx="289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Закаливание 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5" name="Picture 2" descr="C:\Users\светлана\Desktop\20160726_103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6" y="345101"/>
            <a:ext cx="3324302" cy="21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ветлана\Desktop\20160922_110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5747" y="1767611"/>
            <a:ext cx="2828349" cy="247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светлана\Desktop\IMG_20170119_105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6" y="2126240"/>
            <a:ext cx="3471909" cy="26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светлана\Desktop\проект по ЗОЖ в мл гр\фото по ЗОЖ\20161020_0903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85" y="4383082"/>
            <a:ext cx="3599512" cy="233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ветлана\Desktop\Фото с телефона\20161014_1232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91" y="1772816"/>
            <a:ext cx="2979581" cy="20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светлана\Desktop\светлана\My photos\Фото13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04256" cy="16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светлана\Desktop\проект по ЗОЖ в мл гр\фото по ЗОЖ\20160413_1056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8206"/>
            <a:ext cx="2880319" cy="19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светлана\Desktop\зож фото\IMG_20170217_1542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6" y="4700119"/>
            <a:ext cx="2689255" cy="20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светлана\Desktop\зож фото\IMG_20170217_1541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96" y="5172690"/>
            <a:ext cx="2396375" cy="15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1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26064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Актуальность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845423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Важное внимание в дошкольном учреждении мы уделяется воспитанию здорового ребенка. </a:t>
            </a:r>
          </a:p>
          <a:p>
            <a:r>
              <a:rPr lang="ru-RU" sz="2000" dirty="0"/>
              <a:t>Одной из самых актуальных проблем при воспитании детей младшего дошкольного возраста является формирование культурно-гигиенических навыков . Будет ли она способствовать укреплению здоровья и развитию ребенка зависит от того, как она будет спланирована и организована.</a:t>
            </a:r>
          </a:p>
        </p:txBody>
      </p:sp>
      <p:pic>
        <p:nvPicPr>
          <p:cNvPr id="13315" name="Picture 3" descr="C:\Users\светлана\Desktop\отчет по КГН\отчет по проекту КГН\фотоКГН\20161020_103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46" y="3092192"/>
            <a:ext cx="4813093" cy="360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2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9" y="332656"/>
            <a:ext cx="8424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Культура поведения  в общественных местах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4027" y="2060848"/>
            <a:ext cx="5813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Сюжетно-ролевая игра «В автобусе»</a:t>
            </a:r>
          </a:p>
        </p:txBody>
      </p:sp>
      <p:pic>
        <p:nvPicPr>
          <p:cNvPr id="5" name="Рисунок 4" descr="C:\Users\светлана\Desktop\фото март 2017\IMG_20170314_100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0" y="917431"/>
            <a:ext cx="4615987" cy="377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светлана\Desktop\фото март 2017\IMG_20170314_1012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07350"/>
            <a:ext cx="4896544" cy="3717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8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33265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Чтение  книг по правилам поведения</a:t>
            </a:r>
          </a:p>
        </p:txBody>
      </p:sp>
      <p:pic>
        <p:nvPicPr>
          <p:cNvPr id="4" name="Рисунок 3" descr="C:\Users\светлана\Desktop\фото март 2017\IMG_20170314_131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4118"/>
            <a:ext cx="3445510" cy="459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ветлана\Desktop\фото март 2017\IMG_20170314_1312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77" y="2492896"/>
            <a:ext cx="5166995" cy="3876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0926" y="2623086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СПАСИБО ЗА ВНИМАНИЕ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498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6784" y="332656"/>
            <a:ext cx="3233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Цель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9787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Воспитание культурно-гигиенических навыков и навыков самообслуживания  у детей младшего дошкольного возраста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5240133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2172" y="332656"/>
            <a:ext cx="5066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Задачи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17431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-обучить детей КГН и навыкам самообслуживания</a:t>
            </a:r>
          </a:p>
          <a:p>
            <a:r>
              <a:rPr lang="ru-RU" sz="2000" dirty="0"/>
              <a:t>-Побуждать детей к самостоятельности</a:t>
            </a:r>
          </a:p>
          <a:p>
            <a:r>
              <a:rPr lang="ru-RU" sz="2000" dirty="0"/>
              <a:t>-развивать предпосылки к трудовой деятельности</a:t>
            </a:r>
          </a:p>
          <a:p>
            <a:r>
              <a:rPr lang="ru-RU" sz="2000" dirty="0"/>
              <a:t>-воспитывать бережное отношение к вещам</a:t>
            </a:r>
          </a:p>
          <a:p>
            <a:r>
              <a:rPr lang="ru-RU" sz="2000" dirty="0"/>
              <a:t>-приучать следить за своим внешним видом</a:t>
            </a:r>
          </a:p>
          <a:p>
            <a:r>
              <a:rPr lang="ru-RU" sz="2000" dirty="0"/>
              <a:t>-повысить компетентность родителей в воспитании у детей КГН и навыков самообслуживания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64200"/>
            <a:ext cx="5184576" cy="36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04664"/>
            <a:ext cx="63904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Участники проекта:</a:t>
            </a:r>
          </a:p>
          <a:p>
            <a:r>
              <a:rPr lang="ru-RU" sz="2000" dirty="0"/>
              <a:t>-дети младшей группы</a:t>
            </a:r>
          </a:p>
          <a:p>
            <a:r>
              <a:rPr lang="ru-RU" sz="2000" dirty="0"/>
              <a:t>-воспитатель</a:t>
            </a:r>
          </a:p>
          <a:p>
            <a:r>
              <a:rPr lang="ru-RU" sz="2000" dirty="0"/>
              <a:t>-родители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73" y="1912769"/>
            <a:ext cx="6174103" cy="46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92812" y="332656"/>
            <a:ext cx="4163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Этапы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764704"/>
            <a:ext cx="79547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1.Подготовительный</a:t>
            </a:r>
          </a:p>
          <a:p>
            <a:r>
              <a:rPr lang="ru-RU" sz="2000" dirty="0"/>
              <a:t>-определение проблемы</a:t>
            </a:r>
          </a:p>
          <a:p>
            <a:r>
              <a:rPr lang="ru-RU" sz="2000" dirty="0"/>
              <a:t>-выбор участников</a:t>
            </a:r>
          </a:p>
          <a:p>
            <a:r>
              <a:rPr lang="ru-RU" sz="2000" dirty="0"/>
              <a:t>-определение сроков</a:t>
            </a:r>
          </a:p>
          <a:p>
            <a:r>
              <a:rPr lang="ru-RU" sz="2000" dirty="0"/>
              <a:t>-составление плана работы</a:t>
            </a:r>
          </a:p>
          <a:p>
            <a:r>
              <a:rPr lang="ru-RU" sz="2000" dirty="0"/>
              <a:t>-обсуждение плана с родителями</a:t>
            </a:r>
          </a:p>
          <a:p>
            <a:r>
              <a:rPr lang="ru-RU" sz="2000" dirty="0"/>
              <a:t>2.   Основной</a:t>
            </a:r>
          </a:p>
          <a:p>
            <a:r>
              <a:rPr lang="ru-RU" sz="2000" dirty="0"/>
              <a:t>-совместная работа над проектом воспитателя, детей и родителей</a:t>
            </a:r>
          </a:p>
          <a:p>
            <a:r>
              <a:rPr lang="ru-RU" sz="2000" dirty="0"/>
              <a:t>3.  Заключительный</a:t>
            </a:r>
          </a:p>
          <a:p>
            <a:r>
              <a:rPr lang="ru-RU" sz="2000" dirty="0"/>
              <a:t>-подведение итогов</a:t>
            </a:r>
          </a:p>
          <a:p>
            <a:r>
              <a:rPr lang="ru-RU" sz="2000" dirty="0"/>
              <a:t>-презентация проекта</a:t>
            </a:r>
          </a:p>
        </p:txBody>
      </p:sp>
      <p:pic>
        <p:nvPicPr>
          <p:cNvPr id="10243" name="Picture 3" descr="C:\Users\светлана\Desktop\отчет по КГН\отчет по проекту КГН\фотоКГН\20161020_103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76234"/>
            <a:ext cx="3412480" cy="25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ветлана\Desktop\отчет по КГН\отчет по проекту КГН\фотоКГН\20161020_104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13" y="917431"/>
            <a:ext cx="2637806" cy="197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260648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Прогнозируемый результат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845423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-научить детей самостоятельно одеваться и раздеваться</a:t>
            </a:r>
          </a:p>
          <a:p>
            <a:r>
              <a:rPr lang="ru-RU" sz="2000" dirty="0"/>
              <a:t>-аккуратно вешать и складывать одежду</a:t>
            </a:r>
          </a:p>
          <a:p>
            <a:r>
              <a:rPr lang="ru-RU" sz="2000" dirty="0"/>
              <a:t>-обращать внимание на свой внешний вид</a:t>
            </a:r>
          </a:p>
          <a:p>
            <a:r>
              <a:rPr lang="ru-RU" sz="2000" dirty="0"/>
              <a:t>-научить детей правильно мыть руки, пользоваться средствами личной гигиены</a:t>
            </a:r>
          </a:p>
          <a:p>
            <a:r>
              <a:rPr lang="ru-RU" sz="2000" dirty="0"/>
              <a:t>-аккуратно кушать, правильно пользоваться столовыми приборами</a:t>
            </a:r>
          </a:p>
        </p:txBody>
      </p:sp>
    </p:spTree>
    <p:extLst>
      <p:ext uri="{BB962C8B-B14F-4D97-AF65-F5344CB8AC3E}">
        <p14:creationId xmlns:p14="http://schemas.microsoft.com/office/powerpoint/2010/main" val="7905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32656"/>
            <a:ext cx="55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Продолжительность проекта:</a:t>
            </a:r>
          </a:p>
          <a:p>
            <a:r>
              <a:rPr lang="ru-RU" sz="2000" dirty="0"/>
              <a:t>-долгосрочный  / 2016-2017 учебный год/</a:t>
            </a:r>
          </a:p>
          <a:p>
            <a:r>
              <a:rPr lang="ru-RU" sz="2000" dirty="0"/>
              <a:t>-коллективный</a:t>
            </a:r>
          </a:p>
        </p:txBody>
      </p:sp>
      <p:pic>
        <p:nvPicPr>
          <p:cNvPr id="7171" name="Picture 3" descr="C:\Users\светлана\Desktop\светлана\все с телефона по апрель17г\Camera\IMG_20170119_105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84" y="1610164"/>
            <a:ext cx="3177094" cy="23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ветлана\Desktop\светлана\все с телефона по апрель17г\Camera\20151103_103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0164"/>
            <a:ext cx="3257978" cy="244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светлана\Desktop\светлана\все с телефона по апрель17г\Camera\IMG_20170406_105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75" y="3992984"/>
            <a:ext cx="3438548" cy="257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esktop\картинки для презентаций\56b3c717a5b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332657"/>
            <a:ext cx="66247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Взаимодействие с семьей</a:t>
            </a:r>
            <a:r>
              <a:rPr lang="ru-RU" dirty="0"/>
              <a:t>:</a:t>
            </a:r>
          </a:p>
          <a:p>
            <a:r>
              <a:rPr lang="ru-RU" sz="2000" dirty="0"/>
              <a:t>-консультации</a:t>
            </a:r>
          </a:p>
          <a:p>
            <a:r>
              <a:rPr lang="ru-RU" sz="2000" dirty="0"/>
              <a:t>-анкеты</a:t>
            </a:r>
          </a:p>
          <a:p>
            <a:r>
              <a:rPr lang="ru-RU" sz="2000" dirty="0"/>
              <a:t>-индивидуальные беседы</a:t>
            </a:r>
          </a:p>
          <a:p>
            <a:r>
              <a:rPr lang="ru-RU" sz="2000" dirty="0"/>
              <a:t>-родительские собрания</a:t>
            </a:r>
          </a:p>
          <a:p>
            <a:r>
              <a:rPr lang="ru-RU" sz="2000" dirty="0"/>
              <a:t>-выставки</a:t>
            </a:r>
          </a:p>
        </p:txBody>
      </p:sp>
      <p:pic>
        <p:nvPicPr>
          <p:cNvPr id="6147" name="Picture 3" descr="C:\Users\светлана\Desktop\отчет по КГН\КГН\67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42" y="1052736"/>
            <a:ext cx="360722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ветлана\Desktop\отчет по КГН\КГН\d3a2434721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97513"/>
            <a:ext cx="2634334" cy="372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333</Words>
  <Application>Microsoft Office PowerPoint</Application>
  <PresentationFormat>Экран (4:3)</PresentationFormat>
  <Paragraphs>63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прокофьева</dc:creator>
  <cp:lastModifiedBy>светлана</cp:lastModifiedBy>
  <cp:revision>13</cp:revision>
  <dcterms:created xsi:type="dcterms:W3CDTF">2017-04-16T11:27:21Z</dcterms:created>
  <dcterms:modified xsi:type="dcterms:W3CDTF">2017-04-16T16:00:07Z</dcterms:modified>
</cp:coreProperties>
</file>