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045-562D-4E4B-9203-554E5ECEA077}" type="datetimeFigureOut">
              <a:rPr lang="ru-RU" smtClean="0"/>
              <a:t>сб 15.04.17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9F7-0684-4D87-AEFF-28D90717B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5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045-562D-4E4B-9203-554E5ECEA077}" type="datetimeFigureOut">
              <a:rPr lang="ru-RU" smtClean="0"/>
              <a:t>сб 15.04.17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9F7-0684-4D87-AEFF-28D90717B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5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045-562D-4E4B-9203-554E5ECEA077}" type="datetimeFigureOut">
              <a:rPr lang="ru-RU" smtClean="0"/>
              <a:t>сб 15.04.17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9F7-0684-4D87-AEFF-28D90717B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5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045-562D-4E4B-9203-554E5ECEA077}" type="datetimeFigureOut">
              <a:rPr lang="ru-RU" smtClean="0"/>
              <a:t>сб 15.04.17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9F7-0684-4D87-AEFF-28D90717B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0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045-562D-4E4B-9203-554E5ECEA077}" type="datetimeFigureOut">
              <a:rPr lang="ru-RU" smtClean="0"/>
              <a:t>сб 15.04.17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9F7-0684-4D87-AEFF-28D90717B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7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045-562D-4E4B-9203-554E5ECEA077}" type="datetimeFigureOut">
              <a:rPr lang="ru-RU" smtClean="0"/>
              <a:t>сб 15.04.17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9F7-0684-4D87-AEFF-28D90717B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2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045-562D-4E4B-9203-554E5ECEA077}" type="datetimeFigureOut">
              <a:rPr lang="ru-RU" smtClean="0"/>
              <a:t>сб 15.04.17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9F7-0684-4D87-AEFF-28D90717B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5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045-562D-4E4B-9203-554E5ECEA077}" type="datetimeFigureOut">
              <a:rPr lang="ru-RU" smtClean="0"/>
              <a:t>сб 15.04.17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9F7-0684-4D87-AEFF-28D90717B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8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045-562D-4E4B-9203-554E5ECEA077}" type="datetimeFigureOut">
              <a:rPr lang="ru-RU" smtClean="0"/>
              <a:t>сб 15.04.17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9F7-0684-4D87-AEFF-28D90717B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1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045-562D-4E4B-9203-554E5ECEA077}" type="datetimeFigureOut">
              <a:rPr lang="ru-RU" smtClean="0"/>
              <a:t>сб 15.04.17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9F7-0684-4D87-AEFF-28D90717B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3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045-562D-4E4B-9203-554E5ECEA077}" type="datetimeFigureOut">
              <a:rPr lang="ru-RU" smtClean="0"/>
              <a:t>сб 15.04.17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9F7-0684-4D87-AEFF-28D90717B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02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52045-562D-4E4B-9203-554E5ECEA077}" type="datetimeFigureOut">
              <a:rPr lang="ru-RU" smtClean="0"/>
              <a:t>сб 15.04.17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B9F7-0684-4D87-AEFF-28D90717B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i/russkij-jazyk/-i/0001-001-Avtor-raboty-uchitel-nachalnykh-klassov-MOU-SOSH-49-g.-Volgog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12192000" cy="70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22995" y="5503902"/>
            <a:ext cx="4305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 воспитатель </a:t>
            </a:r>
            <a:r>
              <a:rPr lang="ru-RU" dirty="0" err="1" smtClean="0">
                <a:solidFill>
                  <a:srgbClr val="002060"/>
                </a:solidFill>
              </a:rPr>
              <a:t>Воистинова</a:t>
            </a:r>
            <a:r>
              <a:rPr lang="ru-RU" dirty="0" smtClean="0">
                <a:solidFill>
                  <a:srgbClr val="002060"/>
                </a:solidFill>
              </a:rPr>
              <a:t> Е.В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1900" y="792669"/>
            <a:ext cx="718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речи детей раннего возраста посредством фольклора</a:t>
            </a:r>
            <a:endParaRPr lang="ru-RU" sz="4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3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i/russkij-jazyk/-i/0001-001-Avtor-raboty-uchitel-nachalnykh-klassov-MOU-SOSH-49-g.-Volgog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12192000" cy="70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78200" y="2501900"/>
            <a:ext cx="737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3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i/russkij-jazyk/-i/0001-001-Avtor-raboty-uchitel-nachalnykh-klassov-MOU-SOSH-49-g.-Volgog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9"/>
            <a:ext cx="12192000" cy="70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1235779"/>
            <a:ext cx="7620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Детский фольклор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– обширная область устного народного поэтического творчества. Это целый мир, яркий, радостный, наполненный жизненной силой и красотой.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Фольклор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</a:rPr>
              <a:t> прекрасно решает такую задачу, как развитие речи детей раннего возраста</a:t>
            </a:r>
            <a:r>
              <a:rPr lang="ru-RU" sz="3200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5643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i/russkij-jazyk/-i/0001-001-Avtor-raboty-uchitel-nachalnykh-klassov-MOU-SOSH-49-g.-Volgog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2000" cy="70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7250" y="643602"/>
            <a:ext cx="7937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развития речи использовали </a:t>
            </a:r>
            <a:r>
              <a:rPr lang="ru-RU" sz="320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потешки</a:t>
            </a:r>
            <a:r>
              <a:rPr lang="ru-RU" sz="320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русские народные сказки в режимных моментах, в образовательной и самостоятельной деятельности в течение всего года</a:t>
            </a:r>
            <a:r>
              <a:rPr lang="ru-RU" sz="320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3169443"/>
            <a:ext cx="2581449" cy="1936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99" y="3174466"/>
            <a:ext cx="2574751" cy="1931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8500" y="5184904"/>
            <a:ext cx="6722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Разучивание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потешки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«Тили-бом, тили-бом, загорелся кошкин дом» и создание коллективной композиции.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i/russkij-jazyk/-i/0001-001-Avtor-raboty-uchitel-nachalnykh-klassov-MOU-SOSH-49-g.-Volgog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12192000" cy="70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48" y="737388"/>
            <a:ext cx="2762252" cy="2071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96" y="737388"/>
            <a:ext cx="2762252" cy="2071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0900" y="2834480"/>
            <a:ext cx="718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«Ай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глянь баранки калачи…»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48" y="3467489"/>
            <a:ext cx="2809878" cy="21074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95" y="3439912"/>
            <a:ext cx="2809879" cy="21074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67061" y="5453854"/>
            <a:ext cx="2889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Подпевание песни «Ладушки, ладушки»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9200" y="5398700"/>
            <a:ext cx="477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Самостоятельное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инсценирование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потешки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Огуречик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4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i/russkij-jazyk/-i/0001-001-Avtor-raboty-uchitel-nachalnykh-klassov-MOU-SOSH-49-g.-Volgog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1"/>
            <a:ext cx="12192000" cy="70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3662730"/>
            <a:ext cx="2510367" cy="1882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675" y="3656241"/>
            <a:ext cx="2516184" cy="1887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660" y="5597582"/>
            <a:ext cx="69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Разучивание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потешек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«Петушок» и «Кисонька»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99" y="820738"/>
            <a:ext cx="2258483" cy="16938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814391"/>
            <a:ext cx="2266946" cy="17002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10" y="814391"/>
            <a:ext cx="2257990" cy="16934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52831" y="2507884"/>
            <a:ext cx="7289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Рассматривание иллюстраций к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потешкам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русским народным сказкам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8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i/russkij-jazyk/-i/0001-001-Avtor-raboty-uchitel-nachalnykh-klassov-MOU-SOSH-49-g.-Volgog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9"/>
            <a:ext cx="12192000" cy="70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25" y="779465"/>
            <a:ext cx="2571750" cy="1928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1226950"/>
            <a:ext cx="4479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Инсценирование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сказки «Теремок» воспитателем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25" y="2978946"/>
            <a:ext cx="2581275" cy="19359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2978946"/>
            <a:ext cx="2582862" cy="19371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1362" y="4982372"/>
            <a:ext cx="595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Самостоятельное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инсценирование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русских народных сказок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7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i/russkij-jazyk/-i/0001-001-Avtor-raboty-uchitel-nachalnykh-klassov-MOU-SOSH-49-g.-Volgog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12192000" cy="70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50" y="717551"/>
            <a:ext cx="2387600" cy="1790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50" y="717551"/>
            <a:ext cx="2374900" cy="1781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3225" y="2512953"/>
            <a:ext cx="5149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«Сложи сказку»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50" y="3509963"/>
            <a:ext cx="2438400" cy="182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50" y="3524190"/>
            <a:ext cx="24384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70350" y="5338763"/>
            <a:ext cx="520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на деревянных ложках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7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i/russkij-jazyk/-i/0001-001-Avtor-raboty-uchitel-nachalnykh-klassov-MOU-SOSH-49-g.-Volgog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2000" cy="70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62796"/>
            <a:ext cx="2413000" cy="1809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834034"/>
            <a:ext cx="2324100" cy="174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4500" y="2572546"/>
            <a:ext cx="326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«Ай, лады, лады, лады,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боимся мы воды…»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6200" y="2562623"/>
            <a:ext cx="4152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«Баю, баю,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баюшки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прискакали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заюшки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Люли, люли,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люлюшки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прилетели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гулюшки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4" y="4022729"/>
            <a:ext cx="2597040" cy="1947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8150" y="5094347"/>
            <a:ext cx="494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«Баю-бай, баю-бай, поскорее засыпай…»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0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i/russkij-jazyk/-i/0001-001-Avtor-raboty-uchitel-nachalnykh-klassov-MOU-SOSH-49-g.-Volgog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2000" cy="70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796924"/>
            <a:ext cx="2298700" cy="1724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2200" y="1030288"/>
            <a:ext cx="461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Анкетирование родителей «Фольклор в вашей семье»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87" y="2974839"/>
            <a:ext cx="2071850" cy="1553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94" y="2967040"/>
            <a:ext cx="2071849" cy="15538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00" y="2949437"/>
            <a:ext cx="2071849" cy="15538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6961" y="4568932"/>
            <a:ext cx="716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для родителей в родительский уголок о фольклоре и его значении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4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174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2017-04-15T15:11:19Z</dcterms:created>
  <dcterms:modified xsi:type="dcterms:W3CDTF">2017-04-15T16:37:00Z</dcterms:modified>
</cp:coreProperties>
</file>