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2" r:id="rId3"/>
    <p:sldId id="262" r:id="rId4"/>
    <p:sldId id="263" r:id="rId5"/>
    <p:sldId id="258" r:id="rId6"/>
    <p:sldId id="264" r:id="rId7"/>
    <p:sldId id="260" r:id="rId8"/>
    <p:sldId id="265" r:id="rId9"/>
    <p:sldId id="266" r:id="rId10"/>
    <p:sldId id="261" r:id="rId11"/>
    <p:sldId id="267" r:id="rId12"/>
    <p:sldId id="259" r:id="rId13"/>
    <p:sldId id="270" r:id="rId14"/>
    <p:sldId id="269" r:id="rId15"/>
    <p:sldId id="268" r:id="rId16"/>
    <p:sldId id="271" r:id="rId17"/>
    <p:sldId id="273" r:id="rId18"/>
    <p:sldId id="274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2141494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3004628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6868828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073763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769601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8552279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0680208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5330950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13269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6438106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009363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07.04.2017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4994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ver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43608" y="908720"/>
            <a:ext cx="7272808" cy="324036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extrusionH="57150"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Открытый КВН</a:t>
            </a:r>
          </a:p>
          <a:p>
            <a:pPr algn="ctr"/>
            <a:r>
              <a:rPr lang="ru-RU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Подгогтовительной</a:t>
            </a:r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школе логопедической группы №4</a:t>
            </a:r>
          </a:p>
          <a:p>
            <a:pPr algn="ctr"/>
            <a:r>
              <a:rPr lang="ru-RU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«Учимся играя…»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043608" y="4653136"/>
            <a:ext cx="74168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Знакомство родителей с играми по обучению грамоте, развитию речи и</a:t>
            </a:r>
          </a:p>
          <a:p>
            <a:pPr algn="ctr"/>
            <a:r>
              <a:rPr lang="ru-RU" sz="20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формированию математических представлений у детей. </a:t>
            </a:r>
            <a:endParaRPr lang="ru-RU" sz="20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035277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Анжелика\проект буквы\ДЛЯ ПРЕЗЕНТАЦИЙ\ФОТО КВН\SDC1052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0" y="-228600"/>
            <a:ext cx="9753600" cy="731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17549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D:\Анжелика\проект буквы\ДЛЯ ПРЕЗЕНТАЦИЙ\проект буквы\род собрание\2017-02-15 17.35.41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958"/>
          <a:stretch/>
        </p:blipFill>
        <p:spPr bwMode="auto">
          <a:xfrm>
            <a:off x="611559" y="692696"/>
            <a:ext cx="3857625" cy="54085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D:\Анжелика\проект буквы\ДЛЯ ПРЕЗЕНТАЦИЙ\проект буквы\род собрание\2017-02-15 17.36.17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211960" y="3645024"/>
            <a:ext cx="4518836" cy="27097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76056" y="980728"/>
            <a:ext cx="2779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Игра</a:t>
            </a:r>
          </a:p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«Волшебные фигуры»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860032" y="2564904"/>
            <a:ext cx="34864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Составь фигуру из частей и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расположи в нужном порядке.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29794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Анжелика\проект буквы\ДЛЯ ПРЕЗЕНТАЦИЙ\ФОТО КВН\SDC105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143586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D:\Анжелика\проект буквы\ДЛЯ ПРЕЗЕНТАЦИЙ\проект буквы\род собрание\2017-02-15 17.42.49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836712"/>
            <a:ext cx="5652655" cy="35484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43608" y="4869160"/>
            <a:ext cx="38784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Подвижная игра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«Собери фигуры нужной формы»</a:t>
            </a:r>
            <a:endParaRPr lang="ru-RU" sz="2000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42123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Анжелика\проект буквы\ДЛЯ ПРЕЗЕНТАЦИЙ\проект буквы\род собрание\2017-02-15 17.39.17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60"/>
          <a:stretch/>
        </p:blipFill>
        <p:spPr bwMode="auto">
          <a:xfrm>
            <a:off x="467544" y="476673"/>
            <a:ext cx="2560699" cy="338437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D:\Анжелика\проект буквы\ДЛЯ ПРЕЗЕНТАЦИЙ\проект буквы\род собрание\2017-02-15 17.41.14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29377" y="2924944"/>
            <a:ext cx="6553200" cy="35484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58182" y="1124744"/>
            <a:ext cx="25105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Логические загадки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433822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D:\Анжелика\проект буквы\ДЛЯ ПРЕЗЕНТАЦИЙ\проект буквы\род собрание\2017-02-15 17.37.31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517135"/>
            <a:ext cx="7644341" cy="42999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59632" y="5589240"/>
            <a:ext cx="7155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Не забыли и про родителей. Они были активными участниками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и выполняли задания вместе с детьми.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57351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Анжелика\проект буквы\ДЛЯ ПРЕЗЕНТАЦИЙ\проект буквы\род собрание\2017-02-15 17.47.04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8559" y="548680"/>
            <a:ext cx="4899259" cy="48245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57934" y="5589240"/>
            <a:ext cx="3989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Каждая команда получила грамоту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все равно победила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ДРУЖБА!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Лика\Desktop\грамоты\грамота 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176" y="3133537"/>
            <a:ext cx="1703759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2544" y="1124271"/>
            <a:ext cx="1624360" cy="2327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114233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3140968"/>
            <a:ext cx="78409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Очень надеемся, что Вам, уважаемые родители, 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 понравилось!</a:t>
            </a:r>
          </a:p>
          <a:p>
            <a:pPr algn="ctr"/>
            <a:endParaRPr lang="ru-RU" sz="2400" b="1" dirty="0" smtClean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r>
              <a:rPr lang="ru-RU" sz="24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 новых встреч!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980728"/>
            <a:ext cx="790852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Родители познакомились с  разными играми и приемами , увидели,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что в эти игры можно играть  дома, на улице, по дороге в детский сад,  на детских праздниках.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69601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71600" y="1772816"/>
            <a:ext cx="73270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Подготовили и провели: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Учитель-логопед -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Терехова А.Е.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Воспитатель – Хакимова Л.П.</a:t>
            </a:r>
          </a:p>
          <a:p>
            <a:endParaRPr lang="ru-RU" sz="20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Принимали участие: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Инструктор 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по физическому воспитанию- Расторгуева А.А.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Психолог- </a:t>
            </a:r>
            <a:r>
              <a:rPr lang="ru-RU" sz="20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Кимберг</a:t>
            </a:r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О.С.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А также дети подготовительной логопедической группы №4 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их родители</a:t>
            </a:r>
            <a:endParaRPr lang="ru-RU" sz="20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36712"/>
            <a:ext cx="815665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Признание приоритета семейного воспитания требует сотрудничества,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взаимодействия и доверительных отношений между семьей и детским садом. 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Это подтолкнуло нас искать новые пути и методы взаимодействия родителей 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педагогами и включение их в коррекционных процесс.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попробовали такую форму, как КВН.</a:t>
            </a:r>
          </a:p>
          <a:p>
            <a:endParaRPr lang="ru-RU" i="1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привлечение родителей к коррекциооному процессу в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логопедической группе.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Предварительная работа: </a:t>
            </a:r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выставки игр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 наглядного материала, ширмы-передвижки.</a:t>
            </a:r>
          </a:p>
          <a:p>
            <a:r>
              <a:rPr lang="ru-RU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Беседы и консультирование родителей педагогами.</a:t>
            </a:r>
            <a:endParaRPr lang="ru-RU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1422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Анжелика\проект буквы\ДЛЯ ПРЕЗЕНТАЦИЙ\проект буквы\род собрание\2017-02-15 17.09.10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7544" y="404664"/>
            <a:ext cx="5010005" cy="2952328"/>
          </a:xfrm>
          <a:prstGeom prst="rect">
            <a:avLst/>
          </a:prstGeom>
          <a:ln w="1905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Анжелика\проект буквы\ДЛЯ ПРЕЗЕНТАЦИЙ\проект буквы\род собрание\2017-02-15 17.15.0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13479" y="3517980"/>
            <a:ext cx="4835694" cy="268817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80112" y="980728"/>
            <a:ext cx="276216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Красочно оформили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музыкальный зал,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выставку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«Мои любимые буквы»</a:t>
            </a:r>
          </a:p>
        </p:txBody>
      </p:sp>
    </p:spTree>
    <p:extLst>
      <p:ext uri="{BB962C8B-B14F-4D97-AF65-F5344CB8AC3E}">
        <p14:creationId xmlns:p14="http://schemas.microsoft.com/office/powerpoint/2010/main" val="104129051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Выноска-облако 4"/>
          <p:cNvSpPr/>
          <p:nvPr/>
        </p:nvSpPr>
        <p:spPr>
          <a:xfrm>
            <a:off x="5652120" y="1628800"/>
            <a:ext cx="2965042" cy="1871872"/>
          </a:xfrm>
          <a:prstGeom prst="cloudCallout">
            <a:avLst>
              <a:gd name="adj1" fmla="val -61845"/>
              <a:gd name="adj2" fmla="val 36850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D:\Анжелика\проект буквы\ДЛЯ ПРЕЗЕНТАЦИЙ\проект буквы\род собрание\2017-02-15 17.19.22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536" y="476672"/>
            <a:ext cx="4957044" cy="30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Анжелика\проект буквы\ДЛЯ ПРЕЗЕНТАЦИЙ\проект буквы\род собрание\2017-02-15 17.16.50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52783" y="4005064"/>
            <a:ext cx="4889064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52120" y="788343"/>
            <a:ext cx="29650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КВН начался 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представлением команд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961768" y="1979544"/>
            <a:ext cx="25856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«Умники»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Девиз:</a:t>
            </a:r>
          </a:p>
          <a:p>
            <a:r>
              <a:rPr lang="ru-RU" sz="20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«Один ум хорошо, а много лучше!»</a:t>
            </a:r>
            <a:endParaRPr lang="ru-RU" sz="2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Выноска-облако 5"/>
          <p:cNvSpPr/>
          <p:nvPr/>
        </p:nvSpPr>
        <p:spPr>
          <a:xfrm>
            <a:off x="427076" y="3789040"/>
            <a:ext cx="3096344" cy="2160240"/>
          </a:xfrm>
          <a:prstGeom prst="cloudCallout">
            <a:avLst>
              <a:gd name="adj1" fmla="val 57141"/>
              <a:gd name="adj2" fmla="val 44799"/>
            </a:avLst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614198" y="4365104"/>
            <a:ext cx="30489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Команда «Знатоки»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Девиз: «Знание-это сила!»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210097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Анжелика\проект буквы\ДЛЯ ПРЕЗЕНТАЦИЙ\ФОТО КВН\SDC10515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368"/>
          <a:stretch/>
        </p:blipFill>
        <p:spPr bwMode="auto">
          <a:xfrm>
            <a:off x="755576" y="1772816"/>
            <a:ext cx="4459406" cy="386360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C00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3" name="TextBox 2"/>
          <p:cNvSpPr txBox="1"/>
          <p:nvPr/>
        </p:nvSpPr>
        <p:spPr>
          <a:xfrm>
            <a:off x="5436096" y="1188159"/>
            <a:ext cx="3240360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конкурс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Разминка для детей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«Наоборот»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Математические устные задачки</a:t>
            </a:r>
          </a:p>
          <a:p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 команды справились на отлично!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забыли и про родителей:</a:t>
            </a:r>
          </a:p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Двойной антонимы</a:t>
            </a:r>
          </a:p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конкурс</a:t>
            </a:r>
          </a:p>
          <a:p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«Цепочка слов»</a:t>
            </a:r>
          </a:p>
          <a:p>
            <a:endParaRPr lang="ru-RU" dirty="0" smtClean="0"/>
          </a:p>
        </p:txBody>
      </p:sp>
    </p:spTree>
    <p:extLst>
      <p:ext uri="{BB962C8B-B14F-4D97-AF65-F5344CB8AC3E}">
        <p14:creationId xmlns:p14="http://schemas.microsoft.com/office/powerpoint/2010/main" val="23671801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Анжелика\проект буквы\ДЛЯ ПРЕЗЕНТАЦИЙ\проект буквы\род собрание\2017-02-15 17.23.15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647119"/>
            <a:ext cx="7360000" cy="414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2" name="TextBox 1"/>
          <p:cNvSpPr txBox="1"/>
          <p:nvPr/>
        </p:nvSpPr>
        <p:spPr>
          <a:xfrm>
            <a:off x="1278103" y="5241356"/>
            <a:ext cx="510441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Стали буквы с цифрами дружить,</a:t>
            </a:r>
          </a:p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цифры разбежались и буквы потерялись. </a:t>
            </a:r>
          </a:p>
          <a:p>
            <a:pPr algn="ctr"/>
            <a:r>
              <a:rPr lang="ru-RU" sz="2000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Игра «Составь слово, прочитай»</a:t>
            </a:r>
            <a:endParaRPr lang="ru-RU" sz="2000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72324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ерфолента 2"/>
          <p:cNvSpPr/>
          <p:nvPr/>
        </p:nvSpPr>
        <p:spPr>
          <a:xfrm>
            <a:off x="4788024" y="764704"/>
            <a:ext cx="3887872" cy="1584176"/>
          </a:xfrm>
          <a:prstGeom prst="flowChartPunchedTape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098" name="Picture 2" descr="D:\Анжелика\проект буквы\ДЛЯ ПРЕЗЕНТАЦИЙ\ФОТО КВН\SDC10519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5536" y="476672"/>
            <a:ext cx="4224000" cy="316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Анжелика\проект буквы\ДЛЯ ПРЕЗЕНТАЦИЙ\ФОТО КВН\SDC1052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35896" y="2708920"/>
            <a:ext cx="5040000" cy="37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37260" y="1233626"/>
            <a:ext cx="32857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3">
                    <a:lumMod val="50000"/>
                  </a:schemeClr>
                </a:solidFill>
              </a:rPr>
              <a:t>Разминка</a:t>
            </a:r>
          </a:p>
          <a:p>
            <a:r>
              <a:rPr lang="ru-RU" i="1" dirty="0" smtClean="0">
                <a:solidFill>
                  <a:schemeClr val="accent3">
                    <a:lumMod val="50000"/>
                  </a:schemeClr>
                </a:solidFill>
              </a:rPr>
              <a:t>Покажи буквы и составь слово</a:t>
            </a:r>
            <a:endParaRPr lang="ru-RU" i="1" dirty="0">
              <a:solidFill>
                <a:schemeClr val="accent3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251051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:\Анжелика\проект буквы\ДЛЯ ПРЕЗЕНТАЦИЙ\проект буквы\род собрание\2017-02-15 17.29.48 (2)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76672"/>
            <a:ext cx="4608512" cy="259228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19" name="Picture 3" descr="D:\Анжелика\проект буквы\ДЛЯ ПРЕЗЕНТАЦИЙ\проект буквы\род собрание\2017-02-15 17.30.40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067944" y="3090098"/>
            <a:ext cx="4530977" cy="329183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" name="TextBox 1"/>
          <p:cNvSpPr txBox="1"/>
          <p:nvPr/>
        </p:nvSpPr>
        <p:spPr>
          <a:xfrm>
            <a:off x="5580112" y="1134036"/>
            <a:ext cx="29324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для капитанов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9552" y="4135848"/>
            <a:ext cx="309634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картинку посмотри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звук определи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Букву эту напиши.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быстро собери.</a:t>
            </a:r>
          </a:p>
        </p:txBody>
      </p:sp>
    </p:spTree>
    <p:extLst>
      <p:ext uri="{BB962C8B-B14F-4D97-AF65-F5344CB8AC3E}">
        <p14:creationId xmlns:p14="http://schemas.microsoft.com/office/powerpoint/2010/main" val="334154880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Анжелика\проект буквы\ДЛЯ ПРЕЗЕНТАЦИЙ\проект буквы\род собрание\2017-02-15 17.33.43 (2).jpg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591344"/>
            <a:ext cx="4725423" cy="384576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10243" name="Picture 3" descr="D:\Анжелика\проект буквы\ДЛЯ ПРЕЗЕНТАЦИЙ\проект буквы\род собрание\2017-02-15 17.34.23 (2).jpg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19872" y="2514228"/>
            <a:ext cx="5158348" cy="388100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5508104" y="836712"/>
            <a:ext cx="31438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Математическое задание</a:t>
            </a:r>
          </a:p>
          <a:p>
            <a:pPr algn="ctr"/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«Раздели круг на 6 частей»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971600" y="4941168"/>
            <a:ext cx="1800200" cy="1512168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547664" y="5085184"/>
            <a:ext cx="648072" cy="12961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>
            <a:stCxn id="5" idx="2"/>
            <a:endCxn id="5" idx="6"/>
          </p:cNvCxnSpPr>
          <p:nvPr/>
        </p:nvCxnSpPr>
        <p:spPr>
          <a:xfrm>
            <a:off x="971600" y="5697252"/>
            <a:ext cx="18002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>
            <a:stCxn id="5" idx="7"/>
          </p:cNvCxnSpPr>
          <p:nvPr/>
        </p:nvCxnSpPr>
        <p:spPr>
          <a:xfrm flipH="1">
            <a:off x="1259632" y="5162620"/>
            <a:ext cx="1248535" cy="100268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3460024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193</TotalTime>
  <Words>374</Words>
  <Application>Microsoft Office PowerPoint</Application>
  <PresentationFormat>Экран (4:3)</PresentationFormat>
  <Paragraphs>78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КВН для детей и родителей</dc:title>
  <dc:creator>Лика</dc:creator>
  <cp:lastModifiedBy>Лика</cp:lastModifiedBy>
  <cp:revision>22</cp:revision>
  <dcterms:created xsi:type="dcterms:W3CDTF">2017-04-01T22:08:42Z</dcterms:created>
  <dcterms:modified xsi:type="dcterms:W3CDTF">2017-04-07T15:59:59Z</dcterms:modified>
</cp:coreProperties>
</file>