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3" r:id="rId1"/>
    <p:sldMasterId id="2147483778" r:id="rId2"/>
  </p:sldMasterIdLst>
  <p:sldIdLst>
    <p:sldId id="256" r:id="rId3"/>
    <p:sldId id="257" r:id="rId4"/>
    <p:sldId id="258" r:id="rId5"/>
    <p:sldId id="259" r:id="rId6"/>
    <p:sldId id="261" r:id="rId7"/>
    <p:sldId id="26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74" d="100"/>
          <a:sy n="74" d="100"/>
        </p:scale>
        <p:origin x="-127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99EEBD9-9C2E-493C-A7A4-C63995D4F98B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smtClean="0">
                <a:solidFill>
                  <a:srgbClr val="8B8B8B"/>
                </a:solidFill>
                <a:latin typeface="Calibri"/>
              </a:rPr>
              <a:t>29.1.17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B49C2D0E-3B44-4C47-9A05-64273B394153}" type="slidenum">
              <a:rPr lang="ru-RU" sz="1200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</p:txBody>
      </p:sp>
      <p:pic>
        <p:nvPicPr>
          <p:cNvPr id="7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2492896"/>
            <a:ext cx="7419600" cy="40020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76672"/>
            <a:ext cx="8820472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«Витамины – это жизнь»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4" y="2708920"/>
            <a:ext cx="8763833" cy="37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37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68" y="1556792"/>
            <a:ext cx="6802692" cy="529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7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76426"/>
            <a:ext cx="7704856" cy="409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86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8424936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0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240" cy="792088"/>
          </a:xfrm>
        </p:spPr>
        <p:txBody>
          <a:bodyPr/>
          <a:lstStyle/>
          <a:p>
            <a:pPr algn="ctr"/>
            <a:r>
              <a:rPr lang="ru-RU" sz="36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С - Загадки.</a:t>
            </a:r>
            <a:endParaRPr lang="ru-RU" sz="36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1" y="980728"/>
            <a:ext cx="3103239" cy="242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3430141" cy="228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80728"/>
            <a:ext cx="3059832" cy="25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55015"/>
            <a:ext cx="4311055" cy="295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" y="3645024"/>
            <a:ext cx="4513805" cy="299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36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«А в лесу растет черника»</a:t>
            </a:r>
            <a:endParaRPr lang="ru-RU" sz="36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68952" cy="507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2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67544" y="1916832"/>
            <a:ext cx="7408333" cy="3450696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600" dirty="0" smtClean="0"/>
              <a:t>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РИЖ ЙИБЫР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ЬНЕЧЕП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ЬСОСОЛ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АКСЕРТ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864" y="0"/>
            <a:ext cx="8363272" cy="1008112"/>
          </a:xfrm>
        </p:spPr>
        <p:txBody>
          <a:bodyPr>
            <a:normAutofit fontScale="90000"/>
          </a:bodyPr>
          <a:lstStyle/>
          <a:p>
            <a:r>
              <a:rPr lang="ru-RU" sz="36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D «Королевство кривых зеркал»</a:t>
            </a:r>
            <a:endParaRPr lang="ru-RU" sz="36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45" y="2924945"/>
            <a:ext cx="5620191" cy="377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0432"/>
          </a:xfrm>
        </p:spPr>
        <p:txBody>
          <a:bodyPr/>
          <a:lstStyle/>
          <a:p>
            <a:r>
              <a:rPr lang="ru-RU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на вкус»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1287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48" y="4077072"/>
            <a:ext cx="5071016" cy="264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77073"/>
            <a:ext cx="4060747" cy="264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9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252728"/>
          </a:xfrm>
        </p:spPr>
        <p:txBody>
          <a:bodyPr/>
          <a:lstStyle/>
          <a:p>
            <a:r>
              <a:rPr lang="ru-RU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Будьте  внимательны!»</a:t>
            </a:r>
          </a:p>
        </p:txBody>
      </p:sp>
    </p:spTree>
    <p:extLst>
      <p:ext uri="{BB962C8B-B14F-4D97-AF65-F5344CB8AC3E}">
        <p14:creationId xmlns:p14="http://schemas.microsoft.com/office/powerpoint/2010/main" val="14035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772816"/>
            <a:ext cx="7408333" cy="345069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Понравился ли вам, наш урок?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 чём мы с вами говорили?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 какими витаминами вы познакомились?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чего они нужны?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19256" cy="1080120"/>
          </a:xfrm>
        </p:spPr>
        <p:txBody>
          <a:bodyPr>
            <a:normAutofit/>
          </a:bodyPr>
          <a:lstStyle/>
          <a:p>
            <a:r>
              <a:rPr lang="ru-RU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подводить итог!!!</a:t>
            </a:r>
            <a:endParaRPr lang="ru-RU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5184576" cy="29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8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457200" y="274680"/>
            <a:ext cx="8229240" cy="706048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i="1" u="sng" dirty="0" smtClean="0">
                <a:solidFill>
                  <a:srgbClr val="FF0000"/>
                </a:solidFill>
                <a:latin typeface="Times New Roman"/>
              </a:rPr>
              <a:t>Цель</a:t>
            </a:r>
            <a:r>
              <a:rPr lang="ru-RU" sz="4400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dirty="0"/>
          </a:p>
        </p:txBody>
      </p:sp>
      <p:sp>
        <p:nvSpPr>
          <p:cNvPr id="78" name="TextShape 2"/>
          <p:cNvSpPr txBox="1"/>
          <p:nvPr/>
        </p:nvSpPr>
        <p:spPr>
          <a:xfrm>
            <a:off x="251640" y="1124640"/>
            <a:ext cx="8640720" cy="50011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>
                <a:solidFill>
                  <a:srgbClr val="000000"/>
                </a:solidFill>
                <a:latin typeface="Calibri"/>
              </a:rPr>
              <a:t>Познакомить с понятием «витамины» и раскрыть значение витаминов в жизни человека.</a:t>
            </a:r>
            <a:endParaRPr dirty="0"/>
          </a:p>
        </p:txBody>
      </p:sp>
      <p:pic>
        <p:nvPicPr>
          <p:cNvPr id="7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47360" y="2781000"/>
            <a:ext cx="657504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91264" cy="1258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" y="116632"/>
            <a:ext cx="8964488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15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8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68942" y="1628800"/>
            <a:ext cx="8217498" cy="5101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7"/>
            <a:ext cx="2407781" cy="40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TextShape 1"/>
          <p:cNvSpPr txBox="1"/>
          <p:nvPr/>
        </p:nvSpPr>
        <p:spPr>
          <a:xfrm>
            <a:off x="457200" y="274680"/>
            <a:ext cx="8229240" cy="5173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graphicFrame>
        <p:nvGraphicFramePr>
          <p:cNvPr id="83" name="Table 2"/>
          <p:cNvGraphicFramePr/>
          <p:nvPr>
            <p:extLst>
              <p:ext uri="{D42A27DB-BD31-4B8C-83A1-F6EECF244321}">
                <p14:modId xmlns:p14="http://schemas.microsoft.com/office/powerpoint/2010/main" val="3804091807"/>
              </p:ext>
            </p:extLst>
          </p:nvPr>
        </p:nvGraphicFramePr>
        <p:xfrm>
          <a:off x="4067945" y="1522440"/>
          <a:ext cx="3541015" cy="365760"/>
        </p:xfrm>
        <a:graphic>
          <a:graphicData uri="http://schemas.openxmlformats.org/drawingml/2006/table">
            <a:tbl>
              <a:tblPr/>
              <a:tblGrid>
                <a:gridCol w="524542"/>
                <a:gridCol w="450978"/>
                <a:gridCol w="504996"/>
                <a:gridCol w="396961"/>
                <a:gridCol w="472301"/>
                <a:gridCol w="430366"/>
                <a:gridCol w="382390"/>
                <a:gridCol w="378481"/>
              </a:tblGrid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/>
                        <a:t>В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и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н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о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г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р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а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д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4" name="Table 3"/>
          <p:cNvGraphicFramePr/>
          <p:nvPr>
            <p:extLst>
              <p:ext uri="{D42A27DB-BD31-4B8C-83A1-F6EECF244321}">
                <p14:modId xmlns:p14="http://schemas.microsoft.com/office/powerpoint/2010/main" val="1311227515"/>
              </p:ext>
            </p:extLst>
          </p:nvPr>
        </p:nvGraphicFramePr>
        <p:xfrm>
          <a:off x="3585960" y="1962720"/>
          <a:ext cx="2456640" cy="365760"/>
        </p:xfrm>
        <a:graphic>
          <a:graphicData uri="http://schemas.openxmlformats.org/drawingml/2006/table">
            <a:tbl>
              <a:tblPr/>
              <a:tblGrid>
                <a:gridCol w="487800"/>
                <a:gridCol w="492120"/>
                <a:gridCol w="492120"/>
                <a:gridCol w="492120"/>
                <a:gridCol w="492480"/>
              </a:tblGrid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л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/>
                        <a:t>И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м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о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н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5" name="Table 4"/>
          <p:cNvGraphicFramePr/>
          <p:nvPr>
            <p:extLst>
              <p:ext uri="{D42A27DB-BD31-4B8C-83A1-F6EECF244321}">
                <p14:modId xmlns:p14="http://schemas.microsoft.com/office/powerpoint/2010/main" val="2782232808"/>
              </p:ext>
            </p:extLst>
          </p:nvPr>
        </p:nvGraphicFramePr>
        <p:xfrm>
          <a:off x="1701000" y="2399760"/>
          <a:ext cx="3297600" cy="365760"/>
        </p:xfrm>
        <a:graphic>
          <a:graphicData uri="http://schemas.openxmlformats.org/drawingml/2006/table">
            <a:tbl>
              <a:tblPr/>
              <a:tblGrid>
                <a:gridCol w="412200"/>
                <a:gridCol w="480600"/>
                <a:gridCol w="480600"/>
                <a:gridCol w="480960"/>
                <a:gridCol w="518400"/>
                <a:gridCol w="443520"/>
                <a:gridCol w="481320"/>
              </a:tblGrid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к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а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/>
                        <a:t>п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у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с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/>
                        <a:t>Т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а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6" name="Table 5"/>
          <p:cNvGraphicFramePr/>
          <p:nvPr>
            <p:extLst>
              <p:ext uri="{D42A27DB-BD31-4B8C-83A1-F6EECF244321}">
                <p14:modId xmlns:p14="http://schemas.microsoft.com/office/powerpoint/2010/main" val="2604938890"/>
              </p:ext>
            </p:extLst>
          </p:nvPr>
        </p:nvGraphicFramePr>
        <p:xfrm>
          <a:off x="4067945" y="2840040"/>
          <a:ext cx="2359855" cy="365760"/>
        </p:xfrm>
        <a:graphic>
          <a:graphicData uri="http://schemas.openxmlformats.org/drawingml/2006/table">
            <a:tbl>
              <a:tblPr/>
              <a:tblGrid>
                <a:gridCol w="471613"/>
                <a:gridCol w="471971"/>
                <a:gridCol w="472329"/>
                <a:gridCol w="471971"/>
                <a:gridCol w="471971"/>
              </a:tblGrid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/>
                        <a:t>А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р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у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з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7" name="Table 6"/>
          <p:cNvGraphicFramePr/>
          <p:nvPr>
            <p:extLst>
              <p:ext uri="{D42A27DB-BD31-4B8C-83A1-F6EECF244321}">
                <p14:modId xmlns:p14="http://schemas.microsoft.com/office/powerpoint/2010/main" val="1166954100"/>
              </p:ext>
            </p:extLst>
          </p:nvPr>
        </p:nvGraphicFramePr>
        <p:xfrm>
          <a:off x="4070880" y="3274200"/>
          <a:ext cx="3077640" cy="365760"/>
        </p:xfrm>
        <a:graphic>
          <a:graphicData uri="http://schemas.openxmlformats.org/drawingml/2006/table">
            <a:tbl>
              <a:tblPr/>
              <a:tblGrid>
                <a:gridCol w="471600"/>
                <a:gridCol w="434520"/>
                <a:gridCol w="434160"/>
                <a:gridCol w="434520"/>
                <a:gridCol w="434160"/>
                <a:gridCol w="434520"/>
                <a:gridCol w="434160"/>
              </a:tblGrid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/>
                        <a:t>М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о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/>
                        <a:t>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к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о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в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ь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8" name="Table 7"/>
          <p:cNvGraphicFramePr/>
          <p:nvPr>
            <p:extLst>
              <p:ext uri="{D42A27DB-BD31-4B8C-83A1-F6EECF244321}">
                <p14:modId xmlns:p14="http://schemas.microsoft.com/office/powerpoint/2010/main" val="3278139245"/>
              </p:ext>
            </p:extLst>
          </p:nvPr>
        </p:nvGraphicFramePr>
        <p:xfrm>
          <a:off x="2979720" y="3706920"/>
          <a:ext cx="2793960" cy="397080"/>
        </p:xfrm>
        <a:graphic>
          <a:graphicData uri="http://schemas.openxmlformats.org/drawingml/2006/table">
            <a:tbl>
              <a:tblPr/>
              <a:tblGrid>
                <a:gridCol w="340200"/>
                <a:gridCol w="408960"/>
                <a:gridCol w="359640"/>
                <a:gridCol w="483480"/>
                <a:gridCol w="383760"/>
                <a:gridCol w="408960"/>
                <a:gridCol w="408960"/>
              </a:tblGrid>
              <a:tr h="397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п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о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м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/>
                        <a:t>И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д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о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р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9" name="Table 8"/>
          <p:cNvGraphicFramePr/>
          <p:nvPr>
            <p:extLst>
              <p:ext uri="{D42A27DB-BD31-4B8C-83A1-F6EECF244321}">
                <p14:modId xmlns:p14="http://schemas.microsoft.com/office/powerpoint/2010/main" val="1736899567"/>
              </p:ext>
            </p:extLst>
          </p:nvPr>
        </p:nvGraphicFramePr>
        <p:xfrm>
          <a:off x="2335680" y="4163040"/>
          <a:ext cx="2251080" cy="365760"/>
        </p:xfrm>
        <a:graphic>
          <a:graphicData uri="http://schemas.openxmlformats.org/drawingml/2006/table">
            <a:tbl>
              <a:tblPr/>
              <a:tblGrid>
                <a:gridCol w="400680"/>
                <a:gridCol w="575280"/>
                <a:gridCol w="439560"/>
                <a:gridCol w="351720"/>
                <a:gridCol w="483840"/>
              </a:tblGrid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а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н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а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/>
                        <a:t>Н</a:t>
                      </a:r>
                      <a:endParaRPr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0" name="Table 9"/>
          <p:cNvGraphicFramePr/>
          <p:nvPr>
            <p:extLst>
              <p:ext uri="{D42A27DB-BD31-4B8C-83A1-F6EECF244321}">
                <p14:modId xmlns:p14="http://schemas.microsoft.com/office/powerpoint/2010/main" val="27962575"/>
              </p:ext>
            </p:extLst>
          </p:nvPr>
        </p:nvGraphicFramePr>
        <p:xfrm>
          <a:off x="3740400" y="4602240"/>
          <a:ext cx="2307960" cy="365760"/>
        </p:xfrm>
        <a:graphic>
          <a:graphicData uri="http://schemas.openxmlformats.org/drawingml/2006/table">
            <a:tbl>
              <a:tblPr/>
              <a:tblGrid>
                <a:gridCol w="362520"/>
                <a:gridCol w="469080"/>
                <a:gridCol w="503640"/>
                <a:gridCol w="486360"/>
                <a:gridCol w="486360"/>
              </a:tblGrid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т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/>
                        <a:t>Ы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к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в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/>
                        <a:t>а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61046"/>
            <a:ext cx="2376263" cy="296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74" y="116632"/>
            <a:ext cx="1325513" cy="178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80"/>
            <a:ext cx="8074880" cy="634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</a:t>
            </a:r>
            <a:endParaRPr lang="ru-RU" sz="44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404712" y="1988840"/>
            <a:ext cx="8352928" cy="216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Если хочешь хорошо расти, хорошо видеть и иметь крепкие зубы,</a:t>
            </a:r>
            <a:r>
              <a:rPr lang="ru-R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 нужен витамин А.  Витамин А подготовил для вас </a:t>
            </a:r>
            <a:r>
              <a:rPr lang="ru-R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«Волшебный коробок»</a:t>
            </a:r>
            <a:endParaRPr lang="ru-RU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А.</a:t>
            </a:r>
            <a:br>
              <a:rPr lang="ru-RU" sz="36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 «Угадай по описанию»</a:t>
            </a:r>
            <a:r>
              <a:rPr lang="ru-RU" sz="44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75" y="3429000"/>
            <a:ext cx="563497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2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9" y="116292"/>
            <a:ext cx="420151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9" y="3284644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3679"/>
            <a:ext cx="4727482" cy="326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99" y="3383612"/>
            <a:ext cx="4356423" cy="33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0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9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i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Витамин В. Ребусы </a:t>
            </a:r>
            <a:endParaRPr lang="ru-RU" sz="3600" i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00199"/>
            <a:ext cx="5688632" cy="512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8744575" cy="254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1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396"/>
            <a:ext cx="8712968" cy="426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9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149</Words>
  <Application>Microsoft Office PowerPoint</Application>
  <PresentationFormat>Экран (4:3)</PresentationFormat>
  <Paragraphs>75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1_Волна</vt:lpstr>
      <vt:lpstr>Волна</vt:lpstr>
      <vt:lpstr>Презентация PowerPoint</vt:lpstr>
      <vt:lpstr>Презентация PowerPoint</vt:lpstr>
      <vt:lpstr>Презентация PowerPoint</vt:lpstr>
      <vt:lpstr>Кроссворд</vt:lpstr>
      <vt:lpstr>Витамин А.  Игра «Угадай по описанию» </vt:lpstr>
      <vt:lpstr>Презентация PowerPoint</vt:lpstr>
      <vt:lpstr>Витамин В. Ребусы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Витамин С - Загадки.</vt:lpstr>
      <vt:lpstr>Физминутка  «А в лесу растет черника»</vt:lpstr>
      <vt:lpstr>Витамин D «Королевство кривых зеркал»</vt:lpstr>
      <vt:lpstr>Игра «Угадай на вкус» </vt:lpstr>
      <vt:lpstr>« Будьте  внимательны!»</vt:lpstr>
      <vt:lpstr>Время подводить итог!!!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Name</cp:lastModifiedBy>
  <cp:revision>14</cp:revision>
  <dcterms:modified xsi:type="dcterms:W3CDTF">2017-01-30T17:25:27Z</dcterms:modified>
</cp:coreProperties>
</file>