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365104"/>
            <a:ext cx="6512511" cy="1143000"/>
          </a:xfrm>
        </p:spPr>
        <p:txBody>
          <a:bodyPr/>
          <a:lstStyle/>
          <a:p>
            <a:pPr algn="ctr"/>
            <a:r>
              <a:rPr lang="ru-RU" sz="3600" dirty="0" smtClean="0"/>
              <a:t>«Вода и её превращения»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i="1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b="1" dirty="0" smtClean="0"/>
              <a:t>Презентация на тему: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8838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8" y="0"/>
            <a:ext cx="9149618" cy="6858000"/>
          </a:xfrm>
        </p:spPr>
      </p:pic>
    </p:spTree>
    <p:extLst>
      <p:ext uri="{BB962C8B-B14F-4D97-AF65-F5344CB8AC3E}">
        <p14:creationId xmlns:p14="http://schemas.microsoft.com/office/powerpoint/2010/main" val="132415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</p:spPr>
      </p:pic>
    </p:spTree>
    <p:extLst>
      <p:ext uri="{BB962C8B-B14F-4D97-AF65-F5344CB8AC3E}">
        <p14:creationId xmlns:p14="http://schemas.microsoft.com/office/powerpoint/2010/main" val="239599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31836"/>
            <a:ext cx="7416824" cy="521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4008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906877" cy="5289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846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25" y="731838"/>
            <a:ext cx="5209950" cy="3475037"/>
          </a:xfrm>
        </p:spPr>
      </p:pic>
    </p:spTree>
    <p:extLst>
      <p:ext uri="{BB962C8B-B14F-4D97-AF65-F5344CB8AC3E}">
        <p14:creationId xmlns:p14="http://schemas.microsoft.com/office/powerpoint/2010/main" val="271207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105631" cy="53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1326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439999" cy="55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8407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64000" cy="6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599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8064896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923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093133" cy="56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935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75279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716248" cy="51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9687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631999" cy="57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1231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340768"/>
            <a:ext cx="7668000" cy="4313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8311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92264"/>
            <a:ext cx="4572000" cy="3354185"/>
          </a:xfrm>
        </p:spPr>
      </p:pic>
    </p:spTree>
    <p:extLst>
      <p:ext uri="{BB962C8B-B14F-4D97-AF65-F5344CB8AC3E}">
        <p14:creationId xmlns:p14="http://schemas.microsoft.com/office/powerpoint/2010/main" val="3499904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063999" cy="45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9036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600012" cy="48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36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200000" cy="480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9364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08720"/>
            <a:ext cx="6400800" cy="460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1940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487999" cy="56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1873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730732" cy="51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979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92092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000" cy="5966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4309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272808" cy="56166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54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369223" cy="6840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058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1152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92004" cy="6894004"/>
          </a:xfrm>
        </p:spPr>
      </p:pic>
    </p:spTree>
    <p:extLst>
      <p:ext uri="{BB962C8B-B14F-4D97-AF65-F5344CB8AC3E}">
        <p14:creationId xmlns:p14="http://schemas.microsoft.com/office/powerpoint/2010/main" val="276046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4084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1792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1099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6840760" cy="585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042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8376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83"/>
            <a:ext cx="9144000" cy="6983683"/>
          </a:xfrm>
        </p:spPr>
      </p:pic>
    </p:spTree>
    <p:extLst>
      <p:ext uri="{BB962C8B-B14F-4D97-AF65-F5344CB8AC3E}">
        <p14:creationId xmlns:p14="http://schemas.microsoft.com/office/powerpoint/2010/main" val="32246716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9F9F9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</TotalTime>
  <Words>10</Words>
  <Application>Microsoft Office PowerPoint</Application>
  <PresentationFormat>Экран (4:3)</PresentationFormat>
  <Paragraphs>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«Вода и её превращения»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2017-04-02T10:35:53Z</dcterms:created>
  <dcterms:modified xsi:type="dcterms:W3CDTF">2017-04-09T13:47:06Z</dcterms:modified>
</cp:coreProperties>
</file>