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2" autoAdjust="0"/>
    <p:restoredTop sz="94629" autoAdjust="0"/>
  </p:normalViewPr>
  <p:slideViewPr>
    <p:cSldViewPr>
      <p:cViewPr varScale="1">
        <p:scale>
          <a:sx n="73" d="100"/>
          <a:sy n="73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XX_%D0%B2%D0%B5%D0%BA" TargetMode="External"/><Relationship Id="rId2" Type="http://schemas.openxmlformats.org/officeDocument/2006/relationships/hyperlink" Target="https://ru.wikipedia.org/wiki/%D0%9C%D0%B5%D1%85%D0%B0%D0%BD%D0%B8%D1%87%D0%B5%D1%81%D0%BA%D0%B8%D0%B5_%D1%87%D0%B0%D1%81%D1%8B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08720"/>
            <a:ext cx="527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История часов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diwatch.umi.ru/images/cms/data/Watch/1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3672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7984" y="18864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Солнечные часы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836712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Солнечные часы являются древнейшим из известных инструментов для измерения времени.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Самые старые из найденных часов датируются пятью тысячелетиями до нашей эры.</a:t>
            </a:r>
          </a:p>
        </p:txBody>
      </p:sp>
      <p:pic>
        <p:nvPicPr>
          <p:cNvPr id="1028" name="Picture 4" descr="http://img1.liveinternet.ru/images/attach/b/3/16/630/16630214_P5200130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499992" cy="2780928"/>
          </a:xfrm>
          <a:prstGeom prst="rect">
            <a:avLst/>
          </a:prstGeom>
          <a:noFill/>
        </p:spPr>
      </p:pic>
      <p:pic>
        <p:nvPicPr>
          <p:cNvPr id="1030" name="Picture 6" descr="http://static3.depositphotos.com/1004813/186/i/950/depositphotos_1868280-Sund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4320480" cy="29947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396044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Водяные часы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более точны и совершенны. Они надежно работали и днем и ночью. Устройство их было простым: сосуд с отверстием в днище и делением на стенках. Сосуд изготавливался из металла, глины или стекла, наполнялся водой, которая медленно вытекала, понижая уровень воды, а деления на сосуде определяли который час.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Водяные часы быстро стали популярны. Их использовали как в быту, так и в войсках, учреждениях, школах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Водяные часы называли «Клепсидрой», что по-гречески означает «Похитительница.» Именно клепсидре мы обязаны появлению выражения - «Течение времени».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s.imhonet.ru/photos/out/b7cd381a/1271489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632"/>
            <a:ext cx="3168352" cy="2780928"/>
          </a:xfrm>
          <a:prstGeom prst="rect">
            <a:avLst/>
          </a:prstGeom>
          <a:noFill/>
        </p:spPr>
      </p:pic>
      <p:pic>
        <p:nvPicPr>
          <p:cNvPr id="32772" name="Picture 4" descr="http://slidepedia.net/u/storage/ppt_2722/18397-1387206304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3600400" cy="283468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476672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Песочные часы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состоят из двух сообщающихся сосудов закрепленных в деревянной оправе. Работа песочных часов основана на пересыпании из одного сосуда в другой через узкое отверстие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 работы идентичен водяным часам но из сосуда в сосуд бежит не вода а песок.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images.vfl.ru/ii/1418931963/cac6444b/72507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528392" cy="2880320"/>
          </a:xfrm>
          <a:prstGeom prst="rect">
            <a:avLst/>
          </a:prstGeom>
          <a:noFill/>
        </p:spPr>
      </p:pic>
      <p:pic>
        <p:nvPicPr>
          <p:cNvPr id="34820" name="Picture 4" descr="http://www.revadainter.com/published/publicdata/LUKAVII11/attachments/SC/products_pictures/1734_b2b4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63652"/>
            <a:ext cx="3456384" cy="2917676"/>
          </a:xfrm>
          <a:prstGeom prst="rect">
            <a:avLst/>
          </a:prstGeom>
          <a:noFill/>
        </p:spPr>
      </p:pic>
      <p:pic>
        <p:nvPicPr>
          <p:cNvPr id="5" name="Picture 2" descr="http://images.vfl.ru/ii/1418931963/cac6444b/72507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992" y="557064"/>
            <a:ext cx="3528392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404664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Механические часы, по своему устройству напоминающие современные, появились в 14 веке.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были огромные тяжеловесные механизмы башенных часов, которые приводила в действие гиря, подвешенная на канате к ведущему валу механизма.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bambooclub.ru/files/prev_1333304483/Big.ben.closeup.london.arp.j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932040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332656"/>
            <a:ext cx="408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карманные часы появились в 1500 году после изобретения заводной пружины известным часовым мастером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Нюренбергом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но обладали низкой точностью. Только в 18 веке карманные часы из модной, дорогой и бесполезной игрушки превратились в точный предмет для измерения времени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clocks.gq/picachu/55c832f0f1e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413995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5976" y="1"/>
            <a:ext cx="41044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Достаточно высокая точность электронных часов по сравнению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Механические часы"/>
              </a:rPr>
              <a:t>механическими часами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дальнейшее развитие микроэлектроники привели к почти полному вытеснению механических стрелочных часов к концу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XX век"/>
              </a:rPr>
              <a:t>XX 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жизни человека. Постепенно электронные часы-будильник стали встраиваться в различные бытовые приборы и устройства, позволяя управлять ими (включать, выключать) при наступлении определённого времени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7890" name="Picture 2" descr="http://habrastorage.org/storage2/3a7/50d/e1d/3a750de1d191f1541d0a70e4b8b0d0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836712"/>
            <a:ext cx="2880320" cy="2592288"/>
          </a:xfrm>
          <a:prstGeom prst="rect">
            <a:avLst/>
          </a:prstGeom>
          <a:noFill/>
        </p:spPr>
      </p:pic>
      <p:pic>
        <p:nvPicPr>
          <p:cNvPr id="37892" name="Picture 4" descr="http://image.best-woman.ru/article/2013/03/27/680x383/e0e4f7c2336ab3ef3bcdf4b316ab39b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363589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diwatch.umi.ru/images/cms/data/Watch/1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664296" cy="2304256"/>
          </a:xfrm>
          <a:prstGeom prst="rect">
            <a:avLst/>
          </a:prstGeom>
          <a:noFill/>
        </p:spPr>
      </p:pic>
      <p:pic>
        <p:nvPicPr>
          <p:cNvPr id="4" name="Picture 2" descr="http://images.vfl.ru/ii/1418931963/cac6444b/7250734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8640"/>
            <a:ext cx="2880320" cy="2304256"/>
          </a:xfrm>
          <a:prstGeom prst="rect">
            <a:avLst/>
          </a:prstGeom>
          <a:noFill/>
        </p:spPr>
      </p:pic>
      <p:pic>
        <p:nvPicPr>
          <p:cNvPr id="5" name="Picture 2" descr="http://www.bambooclub.ru/files/prev_1333304483/Big.ben.closeup.london.arp.j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3347864" cy="2304256"/>
          </a:xfrm>
          <a:prstGeom prst="rect">
            <a:avLst/>
          </a:prstGeom>
          <a:noFill/>
        </p:spPr>
      </p:pic>
      <p:pic>
        <p:nvPicPr>
          <p:cNvPr id="6" name="Picture 2" descr="http://clocks.gq/picachu/55c832f0f1ed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4283968" cy="2880320"/>
          </a:xfrm>
          <a:prstGeom prst="rect">
            <a:avLst/>
          </a:prstGeom>
          <a:noFill/>
        </p:spPr>
      </p:pic>
      <p:pic>
        <p:nvPicPr>
          <p:cNvPr id="7" name="Picture 4" descr="http://image.best-woman.ru/article/2013/03/27/680x383/e0e4f7c2336ab3ef3bcdf4b316ab39b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89040"/>
            <a:ext cx="4680520" cy="28803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256490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82</TotalTime>
  <Words>288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11</cp:revision>
  <dcterms:modified xsi:type="dcterms:W3CDTF">2017-04-05T19:25:35Z</dcterms:modified>
</cp:coreProperties>
</file>