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0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8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6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8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8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9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1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3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6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7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5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звук Х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90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018842" cy="29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653136"/>
            <a:ext cx="4680520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63888" y="465313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220072" y="465313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195736" y="4797153"/>
            <a:ext cx="1240013" cy="1097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6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018842" cy="29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653136"/>
            <a:ext cx="4680520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63888" y="465313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220072" y="465313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195736" y="4797153"/>
            <a:ext cx="1240013" cy="1097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9912" y="4797154"/>
            <a:ext cx="1224136" cy="1097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3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018842" cy="29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653136"/>
            <a:ext cx="4680520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63888" y="465313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220072" y="465313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195736" y="4797153"/>
            <a:ext cx="1240013" cy="1097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9912" y="4797154"/>
            <a:ext cx="1224136" cy="1097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57" y="4784520"/>
            <a:ext cx="12684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0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2280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АХ!</a:t>
            </a:r>
            <a:endParaRPr lang="ru-RU" dirty="0"/>
          </a:p>
        </p:txBody>
      </p:sp>
      <p:pic>
        <p:nvPicPr>
          <p:cNvPr id="11268" name="Picture 4" descr="C:\Users\Илья\Desktop\0_24b9a_a5bbe0bc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4337"/>
            <a:ext cx="4896543" cy="49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9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5976664" cy="605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6336" y="2435642"/>
            <a:ext cx="166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70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Илья\Desktop\k280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7"/>
            <a:ext cx="4248472" cy="44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2320" y="22768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3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9826" y="1628800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УХ!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76" y="1052736"/>
            <a:ext cx="59245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74" y="804237"/>
            <a:ext cx="6053763" cy="605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2689" y="26359"/>
            <a:ext cx="361861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75"/>
              </a:lnSpc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Упражнение  «Исправь ошибки»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стекле сидит </a:t>
            </a:r>
            <a:r>
              <a:rPr lang="ru-RU" dirty="0" err="1"/>
              <a:t>мута</a:t>
            </a:r>
            <a:r>
              <a:rPr lang="ru-RU" dirty="0"/>
              <a:t>. (Нет, муха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6684"/>
            <a:ext cx="8676965" cy="578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401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Картину рисует </a:t>
            </a:r>
            <a:r>
              <a:rPr lang="ru-RU" dirty="0" err="1"/>
              <a:t>тудожник</a:t>
            </a:r>
            <a:r>
              <a:rPr lang="ru-RU" dirty="0"/>
              <a:t>. (Художник). </a:t>
            </a:r>
          </a:p>
        </p:txBody>
      </p:sp>
    </p:spTree>
    <p:extLst>
      <p:ext uri="{BB962C8B-B14F-4D97-AF65-F5344CB8AC3E}">
        <p14:creationId xmlns:p14="http://schemas.microsoft.com/office/powerpoint/2010/main" val="186425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2" y="980728"/>
            <a:ext cx="87206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782" y="188640"/>
            <a:ext cx="209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Вот </a:t>
            </a:r>
            <a:r>
              <a:rPr lang="ru-RU" dirty="0" err="1"/>
              <a:t>саффар</a:t>
            </a:r>
            <a:r>
              <a:rPr lang="ru-RU" dirty="0"/>
              <a:t>. (</a:t>
            </a:r>
            <a:r>
              <a:rPr lang="ru-RU" dirty="0" smtClean="0"/>
              <a:t>сахар)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31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7138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248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У слона </a:t>
            </a:r>
            <a:r>
              <a:rPr lang="ru-RU" dirty="0" err="1">
                <a:solidFill>
                  <a:prstClr val="black"/>
                </a:solidFill>
              </a:rPr>
              <a:t>фобот</a:t>
            </a:r>
            <a:r>
              <a:rPr lang="ru-RU" dirty="0">
                <a:solidFill>
                  <a:prstClr val="black"/>
                </a:solidFill>
              </a:rPr>
              <a:t>. (хобот</a:t>
            </a:r>
            <a:r>
              <a:rPr lang="ru-RU" dirty="0" smtClean="0">
                <a:solidFill>
                  <a:prstClr val="black"/>
                </a:solidFill>
              </a:rPr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1658070" cy="16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613" y="2367868"/>
            <a:ext cx="2303313" cy="156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100" y="1530233"/>
            <a:ext cx="1185305" cy="15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3248">
            <a:off x="581671" y="4826447"/>
            <a:ext cx="1425880" cy="19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8557">
            <a:off x="4202113" y="4739963"/>
            <a:ext cx="1309084" cy="151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6958" y="3706011"/>
            <a:ext cx="2191780" cy="22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5185">
            <a:off x="5840003" y="1729946"/>
            <a:ext cx="1484178" cy="123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400" y="147990"/>
            <a:ext cx="256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Игра </a:t>
            </a:r>
            <a:r>
              <a:rPr lang="ru-RU" dirty="0"/>
              <a:t>«Найди картинку» </a:t>
            </a:r>
          </a:p>
        </p:txBody>
      </p:sp>
    </p:spTree>
    <p:extLst>
      <p:ext uri="{BB962C8B-B14F-4D97-AF65-F5344CB8AC3E}">
        <p14:creationId xmlns:p14="http://schemas.microsoft.com/office/powerpoint/2010/main" val="309866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1658070" cy="165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8015" y="3075023"/>
            <a:ext cx="2303313" cy="156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3248">
            <a:off x="281655" y="4304630"/>
            <a:ext cx="1425880" cy="19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8557">
            <a:off x="4153489" y="3588446"/>
            <a:ext cx="1560298" cy="180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6969" y="2610121"/>
            <a:ext cx="2191780" cy="22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477492" y="1989065"/>
            <a:ext cx="446436" cy="6257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572000" y="2132856"/>
            <a:ext cx="0" cy="12961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20072" y="1989065"/>
            <a:ext cx="1728192" cy="9358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11560" y="1772816"/>
            <a:ext cx="3043006" cy="20871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4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8427842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87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018842" cy="29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653136"/>
            <a:ext cx="4680520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63888" y="465313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220072" y="4653136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89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48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6</cp:revision>
  <dcterms:created xsi:type="dcterms:W3CDTF">2017-03-16T17:13:43Z</dcterms:created>
  <dcterms:modified xsi:type="dcterms:W3CDTF">2017-03-19T16:42:45Z</dcterms:modified>
</cp:coreProperties>
</file>