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5" r:id="rId3"/>
    <p:sldId id="26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FF66CC"/>
    <a:srgbClr val="B50B9D"/>
    <a:srgbClr val="00FF00"/>
    <a:srgbClr val="66CCFF"/>
    <a:srgbClr val="3399FF"/>
    <a:srgbClr val="FFFF00"/>
    <a:srgbClr val="F69B1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096A06-6B8F-4895-A2B6-79752294883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5417E5-0D7C-469A-B0A5-427AC832AF1E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Ходьба и ее разновидности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29C301A-A16F-4B49-AD3C-E6AA4FDD8940}" type="parTrans" cxnId="{F2DF7459-E975-45D4-B839-D80EA1134127}">
      <dgm:prSet/>
      <dgm:spPr/>
      <dgm:t>
        <a:bodyPr/>
        <a:lstStyle/>
        <a:p>
          <a:endParaRPr lang="ru-RU"/>
        </a:p>
      </dgm:t>
    </dgm:pt>
    <dgm:pt modelId="{729388BD-8430-40D9-A777-191ABA869732}" type="sibTrans" cxnId="{F2DF7459-E975-45D4-B839-D80EA1134127}">
      <dgm:prSet/>
      <dgm:spPr/>
      <dgm:t>
        <a:bodyPr/>
        <a:lstStyle/>
        <a:p>
          <a:endParaRPr lang="ru-RU"/>
        </a:p>
      </dgm:t>
    </dgm:pt>
    <dgm:pt modelId="{A19E8D0C-CBE4-41DD-8445-D410F84FF5E0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Бег и его разновидности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08FD1B5-5F52-4C2D-B607-288C64C0F9C8}" type="parTrans" cxnId="{867F79C1-3682-402B-B649-7416A79B5EC9}">
      <dgm:prSet/>
      <dgm:spPr/>
      <dgm:t>
        <a:bodyPr/>
        <a:lstStyle/>
        <a:p>
          <a:endParaRPr lang="ru-RU"/>
        </a:p>
      </dgm:t>
    </dgm:pt>
    <dgm:pt modelId="{B479F3AB-0F17-4CBC-B9B8-DA683481657E}" type="sibTrans" cxnId="{867F79C1-3682-402B-B649-7416A79B5EC9}">
      <dgm:prSet/>
      <dgm:spPr/>
      <dgm:t>
        <a:bodyPr/>
        <a:lstStyle/>
        <a:p>
          <a:endParaRPr lang="ru-RU"/>
        </a:p>
      </dgm:t>
    </dgm:pt>
    <dgm:pt modelId="{5DC2EBBE-5ACE-49E8-9DD1-91E62FB36BF8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Упражнение на восстановление дыхания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2B288F3-6CB6-4E97-9F83-0F86F8A8FC7F}" type="parTrans" cxnId="{D0ED2C9B-F9E8-409C-908D-BF1AFB6F3F35}">
      <dgm:prSet/>
      <dgm:spPr/>
      <dgm:t>
        <a:bodyPr/>
        <a:lstStyle/>
        <a:p>
          <a:endParaRPr lang="ru-RU"/>
        </a:p>
      </dgm:t>
    </dgm:pt>
    <dgm:pt modelId="{2235C335-2693-4A06-AF22-1E552FFF954D}" type="sibTrans" cxnId="{D0ED2C9B-F9E8-409C-908D-BF1AFB6F3F35}">
      <dgm:prSet/>
      <dgm:spPr/>
      <dgm:t>
        <a:bodyPr/>
        <a:lstStyle/>
        <a:p>
          <a:endParaRPr lang="ru-RU"/>
        </a:p>
      </dgm:t>
    </dgm:pt>
    <dgm:pt modelId="{E03975EF-ED0F-4FB3-B146-2AF568040CE8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Разновидности прыжков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7C6B99D-4E66-4A47-8FFD-BEECED7989F7}" type="parTrans" cxnId="{15B6935A-830F-4E4A-BDF2-8145BB75E86B}">
      <dgm:prSet/>
      <dgm:spPr/>
      <dgm:t>
        <a:bodyPr/>
        <a:lstStyle/>
        <a:p>
          <a:endParaRPr lang="ru-RU"/>
        </a:p>
      </dgm:t>
    </dgm:pt>
    <dgm:pt modelId="{27166330-3BFA-4838-AA7A-32F05A6FA539}" type="sibTrans" cxnId="{15B6935A-830F-4E4A-BDF2-8145BB75E86B}">
      <dgm:prSet/>
      <dgm:spPr/>
      <dgm:t>
        <a:bodyPr/>
        <a:lstStyle/>
        <a:p>
          <a:endParaRPr lang="ru-RU"/>
        </a:p>
      </dgm:t>
    </dgm:pt>
    <dgm:pt modelId="{9D0DAB2F-EF08-472B-AFCC-997D4D33B936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Упражнения для мышц рук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1B032DE-002C-4BD3-BDDF-FD70B11F7024}" type="parTrans" cxnId="{64004721-46D2-4B49-A054-23752CF14856}">
      <dgm:prSet/>
      <dgm:spPr/>
      <dgm:t>
        <a:bodyPr/>
        <a:lstStyle/>
        <a:p>
          <a:endParaRPr lang="ru-RU"/>
        </a:p>
      </dgm:t>
    </dgm:pt>
    <dgm:pt modelId="{B0C2D926-DEAA-4A5B-B57E-B5A1D802EC69}" type="sibTrans" cxnId="{64004721-46D2-4B49-A054-23752CF14856}">
      <dgm:prSet/>
      <dgm:spPr/>
      <dgm:t>
        <a:bodyPr/>
        <a:lstStyle/>
        <a:p>
          <a:endParaRPr lang="ru-RU"/>
        </a:p>
      </dgm:t>
    </dgm:pt>
    <dgm:pt modelId="{57864EBC-32E3-4429-A899-AC9E3EC61121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Упражнения для мышц туловища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72BA407-431B-43E7-B46A-1CDBE1B58963}" type="parTrans" cxnId="{09A5590B-8004-4048-9B0A-3AEE178C4AA7}">
      <dgm:prSet/>
      <dgm:spPr/>
      <dgm:t>
        <a:bodyPr/>
        <a:lstStyle/>
        <a:p>
          <a:endParaRPr lang="ru-RU"/>
        </a:p>
      </dgm:t>
    </dgm:pt>
    <dgm:pt modelId="{6BEEFE15-F8F0-4827-99B5-FD5EC5448A31}" type="sibTrans" cxnId="{09A5590B-8004-4048-9B0A-3AEE178C4AA7}">
      <dgm:prSet/>
      <dgm:spPr/>
      <dgm:t>
        <a:bodyPr/>
        <a:lstStyle/>
        <a:p>
          <a:endParaRPr lang="ru-RU"/>
        </a:p>
      </dgm:t>
    </dgm:pt>
    <dgm:pt modelId="{0439511E-47A5-4AB1-B3B7-A90285F5603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Упражнения для мышц ног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47213764-9B6D-4611-A559-700A893460A6}" type="parTrans" cxnId="{7C417F0A-A238-4674-A7E2-3D4151ECB575}">
      <dgm:prSet/>
      <dgm:spPr/>
      <dgm:t>
        <a:bodyPr/>
        <a:lstStyle/>
        <a:p>
          <a:endParaRPr lang="ru-RU"/>
        </a:p>
      </dgm:t>
    </dgm:pt>
    <dgm:pt modelId="{CE2BF8A9-CE06-475B-B032-D13FCE264BA0}" type="sibTrans" cxnId="{7C417F0A-A238-4674-A7E2-3D4151ECB575}">
      <dgm:prSet/>
      <dgm:spPr/>
      <dgm:t>
        <a:bodyPr/>
        <a:lstStyle/>
        <a:p>
          <a:endParaRPr lang="ru-RU"/>
        </a:p>
      </dgm:t>
    </dgm:pt>
    <dgm:pt modelId="{03FD1996-6A9A-4479-AD9C-6061DBBF41C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Упражнения в парах</a:t>
          </a:r>
        </a:p>
        <a:p>
          <a:pPr lvl="0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C756F1F-AA83-4955-84FA-93F509ABC696}" type="parTrans" cxnId="{EC471BBE-5DAB-49CC-8BAC-8F14FD0CB70C}">
      <dgm:prSet/>
      <dgm:spPr/>
      <dgm:t>
        <a:bodyPr/>
        <a:lstStyle/>
        <a:p>
          <a:endParaRPr lang="ru-RU"/>
        </a:p>
      </dgm:t>
    </dgm:pt>
    <dgm:pt modelId="{9EF605E6-896E-4253-AF94-FE3790037B63}" type="sibTrans" cxnId="{EC471BBE-5DAB-49CC-8BAC-8F14FD0CB70C}">
      <dgm:prSet/>
      <dgm:spPr/>
      <dgm:t>
        <a:bodyPr/>
        <a:lstStyle/>
        <a:p>
          <a:endParaRPr lang="ru-RU"/>
        </a:p>
      </dgm:t>
    </dgm:pt>
    <dgm:pt modelId="{2C82CFB5-480B-484F-B936-52B38669C354}" type="pres">
      <dgm:prSet presAssocID="{AB096A06-6B8F-4895-A2B6-7975229488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13C1B-737C-40F9-AABA-3080A0FBA479}" type="pres">
      <dgm:prSet presAssocID="{3C5417E5-0D7C-469A-B0A5-427AC832AF1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B8BF0-2A74-4C46-977C-845F8B414794}" type="pres">
      <dgm:prSet presAssocID="{729388BD-8430-40D9-A777-191ABA869732}" presName="sibTrans" presStyleLbl="sibTrans1D1" presStyleIdx="0" presStyleCnt="7"/>
      <dgm:spPr/>
      <dgm:t>
        <a:bodyPr/>
        <a:lstStyle/>
        <a:p>
          <a:endParaRPr lang="ru-RU"/>
        </a:p>
      </dgm:t>
    </dgm:pt>
    <dgm:pt modelId="{D984FBDB-9965-44D7-B7A7-FEDF987B0E87}" type="pres">
      <dgm:prSet presAssocID="{729388BD-8430-40D9-A777-191ABA869732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2E921C9C-6B23-4990-8B38-E677EDAA038C}" type="pres">
      <dgm:prSet presAssocID="{A19E8D0C-CBE4-41DD-8445-D410F84FF5E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94C40-8AF6-419B-8799-B3595D968316}" type="pres">
      <dgm:prSet presAssocID="{B479F3AB-0F17-4CBC-B9B8-DA683481657E}" presName="sibTrans" presStyleLbl="sibTrans1D1" presStyleIdx="1" presStyleCnt="7"/>
      <dgm:spPr/>
      <dgm:t>
        <a:bodyPr/>
        <a:lstStyle/>
        <a:p>
          <a:endParaRPr lang="ru-RU"/>
        </a:p>
      </dgm:t>
    </dgm:pt>
    <dgm:pt modelId="{28168CFA-639F-42D1-BBAB-603D6B3AE4B2}" type="pres">
      <dgm:prSet presAssocID="{B479F3AB-0F17-4CBC-B9B8-DA683481657E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7439DA83-DCE8-4E09-990D-60F8A8FE36A0}" type="pres">
      <dgm:prSet presAssocID="{5DC2EBBE-5ACE-49E8-9DD1-91E62FB36BF8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C9FE-69F6-455C-AEA6-64C4BEC013BE}" type="pres">
      <dgm:prSet presAssocID="{2235C335-2693-4A06-AF22-1E552FFF954D}" presName="sibTrans" presStyleLbl="sibTrans1D1" presStyleIdx="2" presStyleCnt="7"/>
      <dgm:spPr/>
      <dgm:t>
        <a:bodyPr/>
        <a:lstStyle/>
        <a:p>
          <a:endParaRPr lang="ru-RU"/>
        </a:p>
      </dgm:t>
    </dgm:pt>
    <dgm:pt modelId="{73F71E27-6303-4822-98D7-FF597C9B370D}" type="pres">
      <dgm:prSet presAssocID="{2235C335-2693-4A06-AF22-1E552FFF954D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9831EA09-41E1-42EA-846A-7EE471A8D118}" type="pres">
      <dgm:prSet presAssocID="{E03975EF-ED0F-4FB3-B146-2AF568040CE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28142-023F-4436-AACD-2CB7E1DF6ADA}" type="pres">
      <dgm:prSet presAssocID="{27166330-3BFA-4838-AA7A-32F05A6FA539}" presName="sibTrans" presStyleLbl="sibTrans1D1" presStyleIdx="3" presStyleCnt="7"/>
      <dgm:spPr/>
      <dgm:t>
        <a:bodyPr/>
        <a:lstStyle/>
        <a:p>
          <a:endParaRPr lang="ru-RU"/>
        </a:p>
      </dgm:t>
    </dgm:pt>
    <dgm:pt modelId="{812FDBAC-1BEC-47E7-9D29-7916FC473C33}" type="pres">
      <dgm:prSet presAssocID="{27166330-3BFA-4838-AA7A-32F05A6FA539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051807A9-1956-42EF-A322-8A54F528AB04}" type="pres">
      <dgm:prSet presAssocID="{9D0DAB2F-EF08-472B-AFCC-997D4D33B93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BB561-5612-4B8F-A13F-6936B16EF80B}" type="pres">
      <dgm:prSet presAssocID="{B0C2D926-DEAA-4A5B-B57E-B5A1D802EC69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61D2FC6-EF6A-44AA-B007-0D07D96ACB29}" type="pres">
      <dgm:prSet presAssocID="{B0C2D926-DEAA-4A5B-B57E-B5A1D802EC69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9BE43AC9-4917-47CF-A47E-ADC86DB39D81}" type="pres">
      <dgm:prSet presAssocID="{57864EBC-32E3-4429-A899-AC9E3EC6112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BAEED-5AB2-45D1-B24C-44629DD6033D}" type="pres">
      <dgm:prSet presAssocID="{6BEEFE15-F8F0-4827-99B5-FD5EC5448A31}" presName="sibTrans" presStyleLbl="sibTrans1D1" presStyleIdx="5" presStyleCnt="7"/>
      <dgm:spPr/>
      <dgm:t>
        <a:bodyPr/>
        <a:lstStyle/>
        <a:p>
          <a:endParaRPr lang="ru-RU"/>
        </a:p>
      </dgm:t>
    </dgm:pt>
    <dgm:pt modelId="{9FA4E8DF-44CB-41D6-9402-D455D842B796}" type="pres">
      <dgm:prSet presAssocID="{6BEEFE15-F8F0-4827-99B5-FD5EC5448A31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25AE2F6D-7356-4CC7-8A61-35653389BF04}" type="pres">
      <dgm:prSet presAssocID="{0439511E-47A5-4AB1-B3B7-A90285F5603A}" presName="node" presStyleLbl="node1" presStyleIdx="6" presStyleCnt="8" custLinFactNeighborX="67927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B16BA-2436-40F7-8D07-70E6AF7A70ED}" type="pres">
      <dgm:prSet presAssocID="{CE2BF8A9-CE06-475B-B032-D13FCE264BA0}" presName="sibTrans" presStyleLbl="sibTrans1D1" presStyleIdx="6" presStyleCnt="7"/>
      <dgm:spPr/>
      <dgm:t>
        <a:bodyPr/>
        <a:lstStyle/>
        <a:p>
          <a:endParaRPr lang="ru-RU"/>
        </a:p>
      </dgm:t>
    </dgm:pt>
    <dgm:pt modelId="{707408DD-1998-42D4-B3B9-9C4C768DBA94}" type="pres">
      <dgm:prSet presAssocID="{CE2BF8A9-CE06-475B-B032-D13FCE264BA0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6ED13D67-6076-44EC-B44A-807A5AE027FF}" type="pres">
      <dgm:prSet presAssocID="{03FD1996-6A9A-4479-AD9C-6061DBBF41CC}" presName="node" presStyleLbl="node1" presStyleIdx="7" presStyleCnt="8" custLinFactNeighborX="71618" custLinFactNeighborY="-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018835-6EC5-4F61-B44E-AAF7DA88ECDC}" type="presOf" srcId="{2235C335-2693-4A06-AF22-1E552FFF954D}" destId="{73F71E27-6303-4822-98D7-FF597C9B370D}" srcOrd="1" destOrd="0" presId="urn:microsoft.com/office/officeart/2005/8/layout/bProcess3"/>
    <dgm:cxn modelId="{45641715-FE8F-4D77-AD5A-BD661E306C0F}" type="presOf" srcId="{CE2BF8A9-CE06-475B-B032-D13FCE264BA0}" destId="{707408DD-1998-42D4-B3B9-9C4C768DBA94}" srcOrd="1" destOrd="0" presId="urn:microsoft.com/office/officeart/2005/8/layout/bProcess3"/>
    <dgm:cxn modelId="{BA818367-20B9-45AE-AA7B-40644969D1DE}" type="presOf" srcId="{27166330-3BFA-4838-AA7A-32F05A6FA539}" destId="{812FDBAC-1BEC-47E7-9D29-7916FC473C33}" srcOrd="1" destOrd="0" presId="urn:microsoft.com/office/officeart/2005/8/layout/bProcess3"/>
    <dgm:cxn modelId="{48C090E6-3244-47F7-8DEA-2983B4938576}" type="presOf" srcId="{AB096A06-6B8F-4895-A2B6-79752294883B}" destId="{2C82CFB5-480B-484F-B936-52B38669C354}" srcOrd="0" destOrd="0" presId="urn:microsoft.com/office/officeart/2005/8/layout/bProcess3"/>
    <dgm:cxn modelId="{4F7C4882-C681-4DA5-B511-92783D9CFCC8}" type="presOf" srcId="{E03975EF-ED0F-4FB3-B146-2AF568040CE8}" destId="{9831EA09-41E1-42EA-846A-7EE471A8D118}" srcOrd="0" destOrd="0" presId="urn:microsoft.com/office/officeart/2005/8/layout/bProcess3"/>
    <dgm:cxn modelId="{71F4DD74-DBB1-4CEE-ADA2-5869A91FF855}" type="presOf" srcId="{57864EBC-32E3-4429-A899-AC9E3EC61121}" destId="{9BE43AC9-4917-47CF-A47E-ADC86DB39D81}" srcOrd="0" destOrd="0" presId="urn:microsoft.com/office/officeart/2005/8/layout/bProcess3"/>
    <dgm:cxn modelId="{D8D21283-339D-47D9-B27B-5F8A17BF5F19}" type="presOf" srcId="{9D0DAB2F-EF08-472B-AFCC-997D4D33B936}" destId="{051807A9-1956-42EF-A322-8A54F528AB04}" srcOrd="0" destOrd="0" presId="urn:microsoft.com/office/officeart/2005/8/layout/bProcess3"/>
    <dgm:cxn modelId="{A649882B-ECEF-4DAE-82AB-65CD0618B403}" type="presOf" srcId="{B479F3AB-0F17-4CBC-B9B8-DA683481657E}" destId="{28168CFA-639F-42D1-BBAB-603D6B3AE4B2}" srcOrd="1" destOrd="0" presId="urn:microsoft.com/office/officeart/2005/8/layout/bProcess3"/>
    <dgm:cxn modelId="{54AC8A59-536A-40F6-9013-B3EE5FA776A5}" type="presOf" srcId="{B0C2D926-DEAA-4A5B-B57E-B5A1D802EC69}" destId="{A5ABB561-5612-4B8F-A13F-6936B16EF80B}" srcOrd="0" destOrd="0" presId="urn:microsoft.com/office/officeart/2005/8/layout/bProcess3"/>
    <dgm:cxn modelId="{1438A01B-3B84-4CF7-B3E7-778123F03F61}" type="presOf" srcId="{6BEEFE15-F8F0-4827-99B5-FD5EC5448A31}" destId="{9FA4E8DF-44CB-41D6-9402-D455D842B796}" srcOrd="1" destOrd="0" presId="urn:microsoft.com/office/officeart/2005/8/layout/bProcess3"/>
    <dgm:cxn modelId="{F03A75B0-7F1C-4C0D-B247-586A987BE477}" type="presOf" srcId="{A19E8D0C-CBE4-41DD-8445-D410F84FF5E0}" destId="{2E921C9C-6B23-4990-8B38-E677EDAA038C}" srcOrd="0" destOrd="0" presId="urn:microsoft.com/office/officeart/2005/8/layout/bProcess3"/>
    <dgm:cxn modelId="{F2DF7459-E975-45D4-B839-D80EA1134127}" srcId="{AB096A06-6B8F-4895-A2B6-79752294883B}" destId="{3C5417E5-0D7C-469A-B0A5-427AC832AF1E}" srcOrd="0" destOrd="0" parTransId="{729C301A-A16F-4B49-AD3C-E6AA4FDD8940}" sibTransId="{729388BD-8430-40D9-A777-191ABA869732}"/>
    <dgm:cxn modelId="{09A5590B-8004-4048-9B0A-3AEE178C4AA7}" srcId="{AB096A06-6B8F-4895-A2B6-79752294883B}" destId="{57864EBC-32E3-4429-A899-AC9E3EC61121}" srcOrd="5" destOrd="0" parTransId="{172BA407-431B-43E7-B46A-1CDBE1B58963}" sibTransId="{6BEEFE15-F8F0-4827-99B5-FD5EC5448A31}"/>
    <dgm:cxn modelId="{198B943B-F6C9-4F23-86F8-B78FEEA281CF}" type="presOf" srcId="{0439511E-47A5-4AB1-B3B7-A90285F5603A}" destId="{25AE2F6D-7356-4CC7-8A61-35653389BF04}" srcOrd="0" destOrd="0" presId="urn:microsoft.com/office/officeart/2005/8/layout/bProcess3"/>
    <dgm:cxn modelId="{7C417F0A-A238-4674-A7E2-3D4151ECB575}" srcId="{AB096A06-6B8F-4895-A2B6-79752294883B}" destId="{0439511E-47A5-4AB1-B3B7-A90285F5603A}" srcOrd="6" destOrd="0" parTransId="{47213764-9B6D-4611-A559-700A893460A6}" sibTransId="{CE2BF8A9-CE06-475B-B032-D13FCE264BA0}"/>
    <dgm:cxn modelId="{8A895F5E-450F-43C4-9224-456DDE422006}" type="presOf" srcId="{2235C335-2693-4A06-AF22-1E552FFF954D}" destId="{DAE2C9FE-69F6-455C-AEA6-64C4BEC013BE}" srcOrd="0" destOrd="0" presId="urn:microsoft.com/office/officeart/2005/8/layout/bProcess3"/>
    <dgm:cxn modelId="{F9437E6D-C69D-4838-940C-573506195199}" type="presOf" srcId="{729388BD-8430-40D9-A777-191ABA869732}" destId="{D984FBDB-9965-44D7-B7A7-FEDF987B0E87}" srcOrd="1" destOrd="0" presId="urn:microsoft.com/office/officeart/2005/8/layout/bProcess3"/>
    <dgm:cxn modelId="{9B0720FB-DA4E-4E73-90F3-389B4E5295E6}" type="presOf" srcId="{5DC2EBBE-5ACE-49E8-9DD1-91E62FB36BF8}" destId="{7439DA83-DCE8-4E09-990D-60F8A8FE36A0}" srcOrd="0" destOrd="0" presId="urn:microsoft.com/office/officeart/2005/8/layout/bProcess3"/>
    <dgm:cxn modelId="{7B5C64EA-B1B0-4D6C-8D02-DAA78519FDFC}" type="presOf" srcId="{B479F3AB-0F17-4CBC-B9B8-DA683481657E}" destId="{44594C40-8AF6-419B-8799-B3595D968316}" srcOrd="0" destOrd="0" presId="urn:microsoft.com/office/officeart/2005/8/layout/bProcess3"/>
    <dgm:cxn modelId="{7213A20C-2B2E-4712-A186-1B64E4D6820F}" type="presOf" srcId="{27166330-3BFA-4838-AA7A-32F05A6FA539}" destId="{09B28142-023F-4436-AACD-2CB7E1DF6ADA}" srcOrd="0" destOrd="0" presId="urn:microsoft.com/office/officeart/2005/8/layout/bProcess3"/>
    <dgm:cxn modelId="{D110A0E6-5A31-46B3-9519-945C8A516B9D}" type="presOf" srcId="{CE2BF8A9-CE06-475B-B032-D13FCE264BA0}" destId="{1B2B16BA-2436-40F7-8D07-70E6AF7A70ED}" srcOrd="0" destOrd="0" presId="urn:microsoft.com/office/officeart/2005/8/layout/bProcess3"/>
    <dgm:cxn modelId="{3415819F-F4F6-4922-B52F-6ABF27861F79}" type="presOf" srcId="{03FD1996-6A9A-4479-AD9C-6061DBBF41CC}" destId="{6ED13D67-6076-44EC-B44A-807A5AE027FF}" srcOrd="0" destOrd="0" presId="urn:microsoft.com/office/officeart/2005/8/layout/bProcess3"/>
    <dgm:cxn modelId="{15B6935A-830F-4E4A-BDF2-8145BB75E86B}" srcId="{AB096A06-6B8F-4895-A2B6-79752294883B}" destId="{E03975EF-ED0F-4FB3-B146-2AF568040CE8}" srcOrd="3" destOrd="0" parTransId="{77C6B99D-4E66-4A47-8FFD-BEECED7989F7}" sibTransId="{27166330-3BFA-4838-AA7A-32F05A6FA539}"/>
    <dgm:cxn modelId="{D0ED2C9B-F9E8-409C-908D-BF1AFB6F3F35}" srcId="{AB096A06-6B8F-4895-A2B6-79752294883B}" destId="{5DC2EBBE-5ACE-49E8-9DD1-91E62FB36BF8}" srcOrd="2" destOrd="0" parTransId="{A2B288F3-6CB6-4E97-9F83-0F86F8A8FC7F}" sibTransId="{2235C335-2693-4A06-AF22-1E552FFF954D}"/>
    <dgm:cxn modelId="{B54F6ECD-58D3-4816-8F6D-D7969C23E386}" type="presOf" srcId="{3C5417E5-0D7C-469A-B0A5-427AC832AF1E}" destId="{F0E13C1B-737C-40F9-AABA-3080A0FBA479}" srcOrd="0" destOrd="0" presId="urn:microsoft.com/office/officeart/2005/8/layout/bProcess3"/>
    <dgm:cxn modelId="{EC471BBE-5DAB-49CC-8BAC-8F14FD0CB70C}" srcId="{AB096A06-6B8F-4895-A2B6-79752294883B}" destId="{03FD1996-6A9A-4479-AD9C-6061DBBF41CC}" srcOrd="7" destOrd="0" parTransId="{CC756F1F-AA83-4955-84FA-93F509ABC696}" sibTransId="{9EF605E6-896E-4253-AF94-FE3790037B63}"/>
    <dgm:cxn modelId="{D8489EEA-E179-485F-BC6D-F10D3C6BF88C}" type="presOf" srcId="{729388BD-8430-40D9-A777-191ABA869732}" destId="{2FBB8BF0-2A74-4C46-977C-845F8B414794}" srcOrd="0" destOrd="0" presId="urn:microsoft.com/office/officeart/2005/8/layout/bProcess3"/>
    <dgm:cxn modelId="{867F79C1-3682-402B-B649-7416A79B5EC9}" srcId="{AB096A06-6B8F-4895-A2B6-79752294883B}" destId="{A19E8D0C-CBE4-41DD-8445-D410F84FF5E0}" srcOrd="1" destOrd="0" parTransId="{508FD1B5-5F52-4C2D-B607-288C64C0F9C8}" sibTransId="{B479F3AB-0F17-4CBC-B9B8-DA683481657E}"/>
    <dgm:cxn modelId="{2FAA3ADC-82B1-4265-8585-C7EBF52BAD22}" type="presOf" srcId="{B0C2D926-DEAA-4A5B-B57E-B5A1D802EC69}" destId="{761D2FC6-EF6A-44AA-B007-0D07D96ACB29}" srcOrd="1" destOrd="0" presId="urn:microsoft.com/office/officeart/2005/8/layout/bProcess3"/>
    <dgm:cxn modelId="{64004721-46D2-4B49-A054-23752CF14856}" srcId="{AB096A06-6B8F-4895-A2B6-79752294883B}" destId="{9D0DAB2F-EF08-472B-AFCC-997D4D33B936}" srcOrd="4" destOrd="0" parTransId="{71B032DE-002C-4BD3-BDDF-FD70B11F7024}" sibTransId="{B0C2D926-DEAA-4A5B-B57E-B5A1D802EC69}"/>
    <dgm:cxn modelId="{7528388C-EB92-43D2-AE01-88D7BA5CACA9}" type="presOf" srcId="{6BEEFE15-F8F0-4827-99B5-FD5EC5448A31}" destId="{E1EBAEED-5AB2-45D1-B24C-44629DD6033D}" srcOrd="0" destOrd="0" presId="urn:microsoft.com/office/officeart/2005/8/layout/bProcess3"/>
    <dgm:cxn modelId="{FC36E5B7-25D5-4001-B714-B11662CB4FB4}" type="presParOf" srcId="{2C82CFB5-480B-484F-B936-52B38669C354}" destId="{F0E13C1B-737C-40F9-AABA-3080A0FBA479}" srcOrd="0" destOrd="0" presId="urn:microsoft.com/office/officeart/2005/8/layout/bProcess3"/>
    <dgm:cxn modelId="{341D9EF1-B25A-460D-B2FE-96F3129C4888}" type="presParOf" srcId="{2C82CFB5-480B-484F-B936-52B38669C354}" destId="{2FBB8BF0-2A74-4C46-977C-845F8B414794}" srcOrd="1" destOrd="0" presId="urn:microsoft.com/office/officeart/2005/8/layout/bProcess3"/>
    <dgm:cxn modelId="{42C3904F-8809-4B08-AED2-6F0DA6DD955A}" type="presParOf" srcId="{2FBB8BF0-2A74-4C46-977C-845F8B414794}" destId="{D984FBDB-9965-44D7-B7A7-FEDF987B0E87}" srcOrd="0" destOrd="0" presId="urn:microsoft.com/office/officeart/2005/8/layout/bProcess3"/>
    <dgm:cxn modelId="{2D4D9FAB-EFA4-4C77-8867-DF9F03E5903D}" type="presParOf" srcId="{2C82CFB5-480B-484F-B936-52B38669C354}" destId="{2E921C9C-6B23-4990-8B38-E677EDAA038C}" srcOrd="2" destOrd="0" presId="urn:microsoft.com/office/officeart/2005/8/layout/bProcess3"/>
    <dgm:cxn modelId="{FEA3456C-45E8-4FEE-AFC3-9F47523A6C8C}" type="presParOf" srcId="{2C82CFB5-480B-484F-B936-52B38669C354}" destId="{44594C40-8AF6-419B-8799-B3595D968316}" srcOrd="3" destOrd="0" presId="urn:microsoft.com/office/officeart/2005/8/layout/bProcess3"/>
    <dgm:cxn modelId="{696044BC-0763-437C-9686-5EE96DC3A0CF}" type="presParOf" srcId="{44594C40-8AF6-419B-8799-B3595D968316}" destId="{28168CFA-639F-42D1-BBAB-603D6B3AE4B2}" srcOrd="0" destOrd="0" presId="urn:microsoft.com/office/officeart/2005/8/layout/bProcess3"/>
    <dgm:cxn modelId="{F9463A7F-54A7-4D41-B773-063CFD3FBBBA}" type="presParOf" srcId="{2C82CFB5-480B-484F-B936-52B38669C354}" destId="{7439DA83-DCE8-4E09-990D-60F8A8FE36A0}" srcOrd="4" destOrd="0" presId="urn:microsoft.com/office/officeart/2005/8/layout/bProcess3"/>
    <dgm:cxn modelId="{D72A89F2-4481-4D04-92A4-8A6DAF31A7A5}" type="presParOf" srcId="{2C82CFB5-480B-484F-B936-52B38669C354}" destId="{DAE2C9FE-69F6-455C-AEA6-64C4BEC013BE}" srcOrd="5" destOrd="0" presId="urn:microsoft.com/office/officeart/2005/8/layout/bProcess3"/>
    <dgm:cxn modelId="{ACBA3802-4ABD-4C29-84EE-E94C8BA2F2D0}" type="presParOf" srcId="{DAE2C9FE-69F6-455C-AEA6-64C4BEC013BE}" destId="{73F71E27-6303-4822-98D7-FF597C9B370D}" srcOrd="0" destOrd="0" presId="urn:microsoft.com/office/officeart/2005/8/layout/bProcess3"/>
    <dgm:cxn modelId="{D07D830F-AD13-46DF-AE13-B33219A04AB2}" type="presParOf" srcId="{2C82CFB5-480B-484F-B936-52B38669C354}" destId="{9831EA09-41E1-42EA-846A-7EE471A8D118}" srcOrd="6" destOrd="0" presId="urn:microsoft.com/office/officeart/2005/8/layout/bProcess3"/>
    <dgm:cxn modelId="{D5DFE76A-7FCD-457F-9880-3A01987F6F8A}" type="presParOf" srcId="{2C82CFB5-480B-484F-B936-52B38669C354}" destId="{09B28142-023F-4436-AACD-2CB7E1DF6ADA}" srcOrd="7" destOrd="0" presId="urn:microsoft.com/office/officeart/2005/8/layout/bProcess3"/>
    <dgm:cxn modelId="{D8A2530A-D161-4416-B115-0726C079B744}" type="presParOf" srcId="{09B28142-023F-4436-AACD-2CB7E1DF6ADA}" destId="{812FDBAC-1BEC-47E7-9D29-7916FC473C33}" srcOrd="0" destOrd="0" presId="urn:microsoft.com/office/officeart/2005/8/layout/bProcess3"/>
    <dgm:cxn modelId="{59D0553E-584E-4698-9296-1EC2E481D6D5}" type="presParOf" srcId="{2C82CFB5-480B-484F-B936-52B38669C354}" destId="{051807A9-1956-42EF-A322-8A54F528AB04}" srcOrd="8" destOrd="0" presId="urn:microsoft.com/office/officeart/2005/8/layout/bProcess3"/>
    <dgm:cxn modelId="{37CD8B47-5F0C-4ACA-AFBE-619B5E973EF8}" type="presParOf" srcId="{2C82CFB5-480B-484F-B936-52B38669C354}" destId="{A5ABB561-5612-4B8F-A13F-6936B16EF80B}" srcOrd="9" destOrd="0" presId="urn:microsoft.com/office/officeart/2005/8/layout/bProcess3"/>
    <dgm:cxn modelId="{C0A8ACA3-4791-4F66-B376-68AB42608D2A}" type="presParOf" srcId="{A5ABB561-5612-4B8F-A13F-6936B16EF80B}" destId="{761D2FC6-EF6A-44AA-B007-0D07D96ACB29}" srcOrd="0" destOrd="0" presId="urn:microsoft.com/office/officeart/2005/8/layout/bProcess3"/>
    <dgm:cxn modelId="{DFADC30B-B222-48FE-BF92-1B979C579F29}" type="presParOf" srcId="{2C82CFB5-480B-484F-B936-52B38669C354}" destId="{9BE43AC9-4917-47CF-A47E-ADC86DB39D81}" srcOrd="10" destOrd="0" presId="urn:microsoft.com/office/officeart/2005/8/layout/bProcess3"/>
    <dgm:cxn modelId="{62A3A859-C811-4E9D-B769-1B6389A2A294}" type="presParOf" srcId="{2C82CFB5-480B-484F-B936-52B38669C354}" destId="{E1EBAEED-5AB2-45D1-B24C-44629DD6033D}" srcOrd="11" destOrd="0" presId="urn:microsoft.com/office/officeart/2005/8/layout/bProcess3"/>
    <dgm:cxn modelId="{04A93D73-3F68-46F3-BC78-95158B766551}" type="presParOf" srcId="{E1EBAEED-5AB2-45D1-B24C-44629DD6033D}" destId="{9FA4E8DF-44CB-41D6-9402-D455D842B796}" srcOrd="0" destOrd="0" presId="urn:microsoft.com/office/officeart/2005/8/layout/bProcess3"/>
    <dgm:cxn modelId="{0FBF3ECE-7516-4D9A-99CA-C453F56E7D6E}" type="presParOf" srcId="{2C82CFB5-480B-484F-B936-52B38669C354}" destId="{25AE2F6D-7356-4CC7-8A61-35653389BF04}" srcOrd="12" destOrd="0" presId="urn:microsoft.com/office/officeart/2005/8/layout/bProcess3"/>
    <dgm:cxn modelId="{9B1252FA-3432-41C4-86C5-29550CC88D0E}" type="presParOf" srcId="{2C82CFB5-480B-484F-B936-52B38669C354}" destId="{1B2B16BA-2436-40F7-8D07-70E6AF7A70ED}" srcOrd="13" destOrd="0" presId="urn:microsoft.com/office/officeart/2005/8/layout/bProcess3"/>
    <dgm:cxn modelId="{3E342775-4B47-4BF1-A9BF-F6200D099370}" type="presParOf" srcId="{1B2B16BA-2436-40F7-8D07-70E6AF7A70ED}" destId="{707408DD-1998-42D4-B3B9-9C4C768DBA94}" srcOrd="0" destOrd="0" presId="urn:microsoft.com/office/officeart/2005/8/layout/bProcess3"/>
    <dgm:cxn modelId="{5E7C28D0-95F5-4C07-BEDE-887D058F4345}" type="presParOf" srcId="{2C82CFB5-480B-484F-B936-52B38669C354}" destId="{6ED13D67-6076-44EC-B44A-807A5AE027FF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BB8BF0-2A74-4C46-977C-845F8B414794}">
      <dsp:nvSpPr>
        <dsp:cNvPr id="0" name=""/>
        <dsp:cNvSpPr/>
      </dsp:nvSpPr>
      <dsp:spPr>
        <a:xfrm>
          <a:off x="2681946" y="637860"/>
          <a:ext cx="492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04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5025" y="680965"/>
        <a:ext cx="26145" cy="5229"/>
      </dsp:txXfrm>
    </dsp:sp>
    <dsp:sp modelId="{F0E13C1B-737C-40F9-AABA-3080A0FBA479}">
      <dsp:nvSpPr>
        <dsp:cNvPr id="0" name=""/>
        <dsp:cNvSpPr/>
      </dsp:nvSpPr>
      <dsp:spPr>
        <a:xfrm>
          <a:off x="410247" y="1530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Ходьба и ее разновидности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10247" y="1530"/>
        <a:ext cx="2273498" cy="1364099"/>
      </dsp:txXfrm>
    </dsp:sp>
    <dsp:sp modelId="{44594C40-8AF6-419B-8799-B3595D968316}">
      <dsp:nvSpPr>
        <dsp:cNvPr id="0" name=""/>
        <dsp:cNvSpPr/>
      </dsp:nvSpPr>
      <dsp:spPr>
        <a:xfrm>
          <a:off x="5478349" y="637860"/>
          <a:ext cx="492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04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11428" y="680965"/>
        <a:ext cx="26145" cy="5229"/>
      </dsp:txXfrm>
    </dsp:sp>
    <dsp:sp modelId="{2E921C9C-6B23-4990-8B38-E677EDAA038C}">
      <dsp:nvSpPr>
        <dsp:cNvPr id="0" name=""/>
        <dsp:cNvSpPr/>
      </dsp:nvSpPr>
      <dsp:spPr>
        <a:xfrm>
          <a:off x="3206650" y="1530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Бег и его разновидности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206650" y="1530"/>
        <a:ext cx="2273498" cy="1364099"/>
      </dsp:txXfrm>
    </dsp:sp>
    <dsp:sp modelId="{DAE2C9FE-69F6-455C-AEA6-64C4BEC013BE}">
      <dsp:nvSpPr>
        <dsp:cNvPr id="0" name=""/>
        <dsp:cNvSpPr/>
      </dsp:nvSpPr>
      <dsp:spPr>
        <a:xfrm>
          <a:off x="1546996" y="1363829"/>
          <a:ext cx="5592806" cy="492304"/>
        </a:xfrm>
        <a:custGeom>
          <a:avLst/>
          <a:gdLst/>
          <a:ahLst/>
          <a:cxnLst/>
          <a:rect l="0" t="0" r="0" b="0"/>
          <a:pathLst>
            <a:path>
              <a:moveTo>
                <a:pt x="5592806" y="0"/>
              </a:moveTo>
              <a:lnTo>
                <a:pt x="5592806" y="263252"/>
              </a:lnTo>
              <a:lnTo>
                <a:pt x="0" y="263252"/>
              </a:lnTo>
              <a:lnTo>
                <a:pt x="0" y="492304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02970" y="1607367"/>
        <a:ext cx="280859" cy="5229"/>
      </dsp:txXfrm>
    </dsp:sp>
    <dsp:sp modelId="{7439DA83-DCE8-4E09-990D-60F8A8FE36A0}">
      <dsp:nvSpPr>
        <dsp:cNvPr id="0" name=""/>
        <dsp:cNvSpPr/>
      </dsp:nvSpPr>
      <dsp:spPr>
        <a:xfrm>
          <a:off x="6003053" y="1530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Упражнение на восстановление дыхания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03053" y="1530"/>
        <a:ext cx="2273498" cy="1364099"/>
      </dsp:txXfrm>
    </dsp:sp>
    <dsp:sp modelId="{09B28142-023F-4436-AACD-2CB7E1DF6ADA}">
      <dsp:nvSpPr>
        <dsp:cNvPr id="0" name=""/>
        <dsp:cNvSpPr/>
      </dsp:nvSpPr>
      <dsp:spPr>
        <a:xfrm>
          <a:off x="2681946" y="2524864"/>
          <a:ext cx="492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04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15025" y="2567969"/>
        <a:ext cx="26145" cy="5229"/>
      </dsp:txXfrm>
    </dsp:sp>
    <dsp:sp modelId="{9831EA09-41E1-42EA-846A-7EE471A8D118}">
      <dsp:nvSpPr>
        <dsp:cNvPr id="0" name=""/>
        <dsp:cNvSpPr/>
      </dsp:nvSpPr>
      <dsp:spPr>
        <a:xfrm>
          <a:off x="410247" y="1888534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Разновидности прыжков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10247" y="1888534"/>
        <a:ext cx="2273498" cy="1364099"/>
      </dsp:txXfrm>
    </dsp:sp>
    <dsp:sp modelId="{A5ABB561-5612-4B8F-A13F-6936B16EF80B}">
      <dsp:nvSpPr>
        <dsp:cNvPr id="0" name=""/>
        <dsp:cNvSpPr/>
      </dsp:nvSpPr>
      <dsp:spPr>
        <a:xfrm>
          <a:off x="5478349" y="2524864"/>
          <a:ext cx="4923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2304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11428" y="2567969"/>
        <a:ext cx="26145" cy="5229"/>
      </dsp:txXfrm>
    </dsp:sp>
    <dsp:sp modelId="{051807A9-1956-42EF-A322-8A54F528AB04}">
      <dsp:nvSpPr>
        <dsp:cNvPr id="0" name=""/>
        <dsp:cNvSpPr/>
      </dsp:nvSpPr>
      <dsp:spPr>
        <a:xfrm>
          <a:off x="3206650" y="1888534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Упражнения для мышц рук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206650" y="1888534"/>
        <a:ext cx="2273498" cy="1364099"/>
      </dsp:txXfrm>
    </dsp:sp>
    <dsp:sp modelId="{E1EBAEED-5AB2-45D1-B24C-44629DD6033D}">
      <dsp:nvSpPr>
        <dsp:cNvPr id="0" name=""/>
        <dsp:cNvSpPr/>
      </dsp:nvSpPr>
      <dsp:spPr>
        <a:xfrm>
          <a:off x="3091316" y="3250833"/>
          <a:ext cx="4048486" cy="489781"/>
        </a:xfrm>
        <a:custGeom>
          <a:avLst/>
          <a:gdLst/>
          <a:ahLst/>
          <a:cxnLst/>
          <a:rect l="0" t="0" r="0" b="0"/>
          <a:pathLst>
            <a:path>
              <a:moveTo>
                <a:pt x="4048486" y="0"/>
              </a:moveTo>
              <a:lnTo>
                <a:pt x="4048486" y="261990"/>
              </a:lnTo>
              <a:lnTo>
                <a:pt x="0" y="261990"/>
              </a:lnTo>
              <a:lnTo>
                <a:pt x="0" y="489781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13514" y="3493109"/>
        <a:ext cx="204089" cy="5229"/>
      </dsp:txXfrm>
    </dsp:sp>
    <dsp:sp modelId="{9BE43AC9-4917-47CF-A47E-ADC86DB39D81}">
      <dsp:nvSpPr>
        <dsp:cNvPr id="0" name=""/>
        <dsp:cNvSpPr/>
      </dsp:nvSpPr>
      <dsp:spPr>
        <a:xfrm>
          <a:off x="6003053" y="1888534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Упражнения для мышц туловища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6003053" y="1888534"/>
        <a:ext cx="2273498" cy="1364099"/>
      </dsp:txXfrm>
    </dsp:sp>
    <dsp:sp modelId="{1B2B16BA-2436-40F7-8D07-70E6AF7A70ED}">
      <dsp:nvSpPr>
        <dsp:cNvPr id="0" name=""/>
        <dsp:cNvSpPr/>
      </dsp:nvSpPr>
      <dsp:spPr>
        <a:xfrm>
          <a:off x="4226265" y="4409344"/>
          <a:ext cx="5762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6219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99204" y="4452449"/>
        <a:ext cx="30340" cy="5229"/>
      </dsp:txXfrm>
    </dsp:sp>
    <dsp:sp modelId="{25AE2F6D-7356-4CC7-8A61-35653389BF04}">
      <dsp:nvSpPr>
        <dsp:cNvPr id="0" name=""/>
        <dsp:cNvSpPr/>
      </dsp:nvSpPr>
      <dsp:spPr>
        <a:xfrm>
          <a:off x="1954566" y="3773014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Упражнения для мышц ног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1954566" y="3773014"/>
        <a:ext cx="2273498" cy="1364099"/>
      </dsp:txXfrm>
    </dsp:sp>
    <dsp:sp modelId="{6ED13D67-6076-44EC-B44A-807A5AE027FF}">
      <dsp:nvSpPr>
        <dsp:cNvPr id="0" name=""/>
        <dsp:cNvSpPr/>
      </dsp:nvSpPr>
      <dsp:spPr>
        <a:xfrm>
          <a:off x="4834884" y="3773014"/>
          <a:ext cx="2273498" cy="1364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/>
            <a:t>Упражнения в парах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4834884" y="3773014"/>
        <a:ext cx="2273498" cy="1364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859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86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631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2403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25206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65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2337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67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2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6159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906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912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18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3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14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760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B2F38-AB1A-42FF-80CA-F6E4DFB620AC}" type="datetimeFigureOut">
              <a:rPr lang="ru-RU" smtClean="0"/>
              <a:pPr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100CD9-2D5A-40E1-BF55-AF12D96B7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6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553" y="-8413"/>
            <a:ext cx="9110985" cy="68002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Развитие координации и чувства мяча в настольном теннисе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157192"/>
            <a:ext cx="53716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>
              <a:solidFill>
                <a:schemeClr val="bg1"/>
              </a:solidFill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Выполнила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algn="r"/>
            <a:r>
              <a:rPr lang="ru-RU" b="1" dirty="0">
                <a:solidFill>
                  <a:schemeClr val="bg1"/>
                </a:solidFill>
              </a:rPr>
              <a:t>Андрианова Н.В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 старший тренер-преподаватель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</a:rPr>
              <a:t>МБОУ ДО «ДЮСШ» </a:t>
            </a:r>
            <a:r>
              <a:rPr lang="ru-RU" b="1" dirty="0" err="1">
                <a:solidFill>
                  <a:schemeClr val="bg1"/>
                </a:solidFill>
              </a:rPr>
              <a:t>п</a:t>
            </a:r>
            <a:r>
              <a:rPr lang="ru-RU" b="1" dirty="0" err="1" smtClean="0">
                <a:solidFill>
                  <a:schemeClr val="bg1"/>
                </a:solidFill>
              </a:rPr>
              <a:t>.Ревда</a:t>
            </a:r>
            <a:r>
              <a:rPr lang="ru-RU" b="1" dirty="0" smtClean="0">
                <a:solidFill>
                  <a:schemeClr val="bg1"/>
                </a:solidFill>
              </a:rPr>
              <a:t>, Мурманская обл.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82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9B1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87" y="64492"/>
            <a:ext cx="6756877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Жонглирование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теннисным мячом на ракетке  по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заданиям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436" y="1204664"/>
            <a:ext cx="3565034" cy="576262"/>
          </a:xfrm>
        </p:spPr>
        <p:txBody>
          <a:bodyPr/>
          <a:lstStyle/>
          <a:p>
            <a:r>
              <a:rPr lang="ru-RU" dirty="0" smtClean="0"/>
              <a:t>Передвижения шагом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8" y="1924772"/>
            <a:ext cx="4509133" cy="300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32379" y="2924944"/>
            <a:ext cx="4041775" cy="639762"/>
          </a:xfrm>
        </p:spPr>
        <p:txBody>
          <a:bodyPr/>
          <a:lstStyle/>
          <a:p>
            <a:r>
              <a:rPr lang="ru-RU" dirty="0" smtClean="0"/>
              <a:t>Передвижения </a:t>
            </a:r>
            <a:r>
              <a:rPr lang="ru-RU" dirty="0" smtClean="0"/>
              <a:t>бегом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5" y="3744137"/>
            <a:ext cx="4253271" cy="2832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36" y="5109221"/>
            <a:ext cx="1426497" cy="1489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82248"/>
            <a:ext cx="2685873" cy="3272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83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Передвижения приставными шагами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80728"/>
            <a:ext cx="4320481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1314" y="2500564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Передвижения гусиным шагом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11385"/>
            <a:ext cx="4324927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10694" y="254312"/>
            <a:ext cx="1667610" cy="208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62" y="2780928"/>
            <a:ext cx="2713686" cy="3957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96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66C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1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Развитие быстроты двигательной реакции  и пространственной </a:t>
            </a:r>
            <a:r>
              <a:rPr lang="ru-RU" sz="3200" dirty="0" smtClean="0">
                <a:solidFill>
                  <a:schemeClr val="tx1"/>
                </a:solidFill>
              </a:rPr>
              <a:t>ориентировки.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96037" y="2312876"/>
            <a:ext cx="4968551" cy="331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5367102" cy="357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60836" y="1743534"/>
            <a:ext cx="34857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Игра «Светофор»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041" y="1385043"/>
            <a:ext cx="1646281" cy="164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402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>
            <a:alpha val="7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4"/>
                </a:solidFill>
              </a:rPr>
              <a:t>Заключительная часть</a:t>
            </a:r>
            <a:br>
              <a:rPr lang="ru-RU" sz="2200" dirty="0" smtClean="0">
                <a:solidFill>
                  <a:schemeClr val="accent4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Восстановление </a:t>
            </a:r>
            <a:r>
              <a:rPr lang="ru-RU" sz="2800" dirty="0">
                <a:solidFill>
                  <a:srgbClr val="0070C0"/>
                </a:solidFill>
              </a:rPr>
              <a:t>организма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07167"/>
            <a:ext cx="7695219" cy="513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71800" y="6403635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3300"/>
                </a:solidFill>
              </a:rPr>
              <a:t>Игра</a:t>
            </a:r>
            <a:r>
              <a:rPr lang="ru-RU" sz="2000" dirty="0" smtClean="0">
                <a:solidFill>
                  <a:srgbClr val="003300"/>
                </a:solidFill>
              </a:rPr>
              <a:t> </a:t>
            </a:r>
            <a:r>
              <a:rPr lang="ru-RU" sz="2000" dirty="0" smtClean="0">
                <a:solidFill>
                  <a:srgbClr val="003300"/>
                </a:solidFill>
              </a:rPr>
              <a:t>«Гонка </a:t>
            </a:r>
            <a:r>
              <a:rPr lang="ru-RU" sz="2000" dirty="0">
                <a:solidFill>
                  <a:srgbClr val="003300"/>
                </a:solidFill>
              </a:rPr>
              <a:t>мячей» </a:t>
            </a:r>
          </a:p>
        </p:txBody>
      </p:sp>
    </p:spTree>
    <p:extLst>
      <p:ext uri="{BB962C8B-B14F-4D97-AF65-F5344CB8AC3E}">
        <p14:creationId xmlns="" xmlns:p14="http://schemas.microsoft.com/office/powerpoint/2010/main" val="13670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66CCF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785422" cy="13208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br>
              <a:rPr lang="ru-RU" sz="4800" dirty="0" smtClean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>
              <a:solidFill>
                <a:srgbClr val="FF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915" y="1628800"/>
            <a:ext cx="6544170" cy="4908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688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rgbClr val="FFFF00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922841" cy="1320800"/>
          </a:xfrm>
        </p:spPr>
        <p:txBody>
          <a:bodyPr/>
          <a:lstStyle/>
          <a:p>
            <a:pPr algn="ctr"/>
            <a:r>
              <a:rPr lang="ru-RU" dirty="0"/>
              <a:t>Подготовительная часть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2317222"/>
              </p:ext>
            </p:extLst>
          </p:nvPr>
        </p:nvGraphicFramePr>
        <p:xfrm>
          <a:off x="457200" y="1600200"/>
          <a:ext cx="86868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6237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Основная часть</a:t>
            </a:r>
            <a:r>
              <a:rPr lang="en-US" sz="2800" dirty="0" smtClean="0">
                <a:solidFill>
                  <a:srgbClr val="C00000"/>
                </a:solidFill>
              </a:rPr>
              <a:t/>
            </a:r>
            <a:br>
              <a:rPr lang="en-US" sz="28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Развитие </a:t>
            </a:r>
            <a:r>
              <a:rPr lang="ru-RU" sz="2400" dirty="0">
                <a:solidFill>
                  <a:srgbClr val="7030A0"/>
                </a:solidFill>
              </a:rPr>
              <a:t>чувства мяча, формировании первичных координационных связей глаз-рука, </a:t>
            </a:r>
            <a:r>
              <a:rPr lang="ru-RU" sz="2400" dirty="0" smtClean="0">
                <a:solidFill>
                  <a:srgbClr val="7030A0"/>
                </a:solidFill>
              </a:rPr>
              <a:t>глаз-рука-ракетка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0963" y="1372953"/>
            <a:ext cx="3090672" cy="57626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Ловля мяча </a:t>
            </a:r>
            <a:r>
              <a:rPr lang="ru-RU" dirty="0"/>
              <a:t>поочередно правой или левой рукой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30169" y="2740314"/>
            <a:ext cx="4740050" cy="316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62389" y="1617160"/>
            <a:ext cx="3090672" cy="5762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Подброс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мяча-  </a:t>
            </a:r>
            <a:r>
              <a:rPr lang="ru-RU" dirty="0">
                <a:solidFill>
                  <a:schemeClr val="tx1"/>
                </a:solidFill>
              </a:rPr>
              <a:t>один, два  или три </a:t>
            </a:r>
            <a:r>
              <a:rPr lang="ru-RU" dirty="0" smtClean="0">
                <a:solidFill>
                  <a:schemeClr val="tx1"/>
                </a:solidFill>
              </a:rPr>
              <a:t>хлопка – ловля мяча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47496" y="3008946"/>
            <a:ext cx="4416008" cy="2946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52936"/>
            <a:ext cx="1473696" cy="1473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76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973" y="642367"/>
            <a:ext cx="4040188" cy="914425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 smtClean="0"/>
              <a:t>Подброс</a:t>
            </a:r>
            <a:r>
              <a:rPr lang="ru-RU" dirty="0" smtClean="0"/>
              <a:t> </a:t>
            </a:r>
            <a:r>
              <a:rPr lang="ru-RU" dirty="0" smtClean="0"/>
              <a:t>мяча, </a:t>
            </a:r>
            <a:r>
              <a:rPr lang="ru-RU" dirty="0"/>
              <a:t>поворот </a:t>
            </a:r>
            <a:r>
              <a:rPr lang="ru-RU" dirty="0" smtClean="0"/>
              <a:t>на </a:t>
            </a:r>
            <a:r>
              <a:rPr lang="ru-RU" dirty="0" smtClean="0"/>
              <a:t>360°, </a:t>
            </a:r>
            <a:r>
              <a:rPr lang="ru-RU" dirty="0"/>
              <a:t>ловля </a:t>
            </a:r>
            <a:r>
              <a:rPr lang="ru-RU" dirty="0" smtClean="0"/>
              <a:t>мяча двумя </a:t>
            </a:r>
            <a:r>
              <a:rPr lang="ru-RU" dirty="0"/>
              <a:t>руками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3" y="1556792"/>
            <a:ext cx="5012296" cy="334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4355" y="378937"/>
            <a:ext cx="4041775" cy="9361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Свободно  </a:t>
            </a:r>
            <a:r>
              <a:rPr lang="ru-RU" dirty="0"/>
              <a:t>падающий </a:t>
            </a:r>
            <a:r>
              <a:rPr lang="ru-RU" dirty="0" smtClean="0"/>
              <a:t>вниз мяч </a:t>
            </a:r>
            <a:r>
              <a:rPr lang="ru-RU" dirty="0" smtClean="0"/>
              <a:t>поймать </a:t>
            </a:r>
            <a:r>
              <a:rPr lang="ru-RU" dirty="0"/>
              <a:t>на лету, чтобы он не коснулся пола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67982" y="2201572"/>
            <a:ext cx="5208679" cy="347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8035" y="5255937"/>
            <a:ext cx="1728192" cy="133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586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432" y="198657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Упражнения в парах</a:t>
            </a:r>
            <a:endParaRPr lang="ru-RU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100" y="1057499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Бросок мяча друг </a:t>
            </a:r>
            <a:r>
              <a:rPr lang="ru-RU" dirty="0"/>
              <a:t>другу в руки (правой, левой рукой)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4" y="3717032"/>
            <a:ext cx="4395880" cy="293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357659"/>
            <a:ext cx="4209607" cy="5762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/>
              <a:t>Бросок мяча с отскоком об пол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64" y="2003724"/>
            <a:ext cx="4406167" cy="29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03724"/>
            <a:ext cx="1224136" cy="1406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50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954" y="476672"/>
            <a:ext cx="4040188" cy="639762"/>
          </a:xfrm>
        </p:spPr>
        <p:txBody>
          <a:bodyPr>
            <a:no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дновременные </a:t>
            </a:r>
            <a:r>
              <a:rPr lang="ru-RU" dirty="0" smtClean="0"/>
              <a:t>броски </a:t>
            </a:r>
            <a:r>
              <a:rPr lang="ru-RU" dirty="0"/>
              <a:t>с ловлей мяча двумя руками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738001" cy="3158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9063" y="332657"/>
            <a:ext cx="4283968" cy="648072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абивание </a:t>
            </a:r>
            <a:r>
              <a:rPr lang="ru-RU" dirty="0"/>
              <a:t>2-х мячей об пол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5102" y="2046584"/>
            <a:ext cx="5191892" cy="346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32225"/>
            <a:ext cx="2003789" cy="222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67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36912"/>
            <a:ext cx="2415344" cy="180020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04865"/>
            <a:ext cx="4771560" cy="63976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одброс </a:t>
            </a:r>
            <a:r>
              <a:rPr lang="ru-RU" dirty="0"/>
              <a:t>мяча вверх и перекладывание другого мяча в свободную руку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98193" y="2406507"/>
            <a:ext cx="5098281" cy="3398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92346" y="332656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Ж</a:t>
            </a:r>
            <a:r>
              <a:rPr lang="ru-RU" dirty="0" smtClean="0"/>
              <a:t>онглирование </a:t>
            </a:r>
            <a:r>
              <a:rPr lang="ru-RU" dirty="0"/>
              <a:t>двумя мячами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48005" y="1956853"/>
            <a:ext cx="4992650" cy="3328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5111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4065"/>
            <a:ext cx="8002696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зрительного анализатора и мышечного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чувства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94529"/>
            <a:ext cx="7931224" cy="639762"/>
          </a:xfrm>
        </p:spPr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Игра:</a:t>
            </a:r>
            <a:r>
              <a:rPr lang="ru-RU" dirty="0" err="1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Лифт</a:t>
            </a:r>
            <a:r>
              <a:rPr lang="ru-RU" dirty="0">
                <a:solidFill>
                  <a:srgbClr val="C00000"/>
                </a:solidFill>
              </a:rPr>
              <a:t>».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Перемещать вверх-вниз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шарик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на ракетке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" y="3711587"/>
            <a:ext cx="464451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89" y="2420888"/>
            <a:ext cx="4258307" cy="2838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6311">
            <a:off x="1573807" y="2128104"/>
            <a:ext cx="779909" cy="1322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89" y="5902509"/>
            <a:ext cx="4156342" cy="724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78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92D050">
                <a:alpha val="89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414" y="124279"/>
            <a:ext cx="8222050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Носить </a:t>
            </a:r>
            <a:r>
              <a:rPr lang="ru-RU" dirty="0" smtClean="0">
                <a:solidFill>
                  <a:srgbClr val="002060"/>
                </a:solidFill>
              </a:rPr>
              <a:t>теннисный мяч </a:t>
            </a:r>
            <a:r>
              <a:rPr lang="ru-RU" dirty="0">
                <a:solidFill>
                  <a:srgbClr val="002060"/>
                </a:solidFill>
              </a:rPr>
              <a:t>на ракетке  с</a:t>
            </a:r>
            <a:r>
              <a:rPr lang="ru-RU" dirty="0" smtClean="0">
                <a:solidFill>
                  <a:srgbClr val="002060"/>
                </a:solidFill>
              </a:rPr>
              <a:t> заданиями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14118"/>
            <a:ext cx="4283968" cy="57626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Удержание мяча на </a:t>
            </a:r>
            <a:r>
              <a:rPr lang="ru-RU" sz="2000" dirty="0" smtClean="0"/>
              <a:t>ракетке, передвигаясь шагом  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0" y="2178184"/>
            <a:ext cx="4398517" cy="2932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4223" y="270892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 </a:t>
            </a:r>
            <a:r>
              <a:rPr lang="ru-RU" sz="2200" dirty="0"/>
              <a:t>Удержание мяча на ракетке </a:t>
            </a:r>
            <a:r>
              <a:rPr lang="ru-RU" sz="2200" dirty="0" smtClean="0"/>
              <a:t> в беге</a:t>
            </a:r>
            <a:endParaRPr lang="ru-RU" sz="2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4374299" cy="291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14" y="1123738"/>
            <a:ext cx="1371600" cy="143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5349242"/>
            <a:ext cx="2232248" cy="1263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174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223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Развитие координации и чувства мяча в настольном теннисе</vt:lpstr>
      <vt:lpstr>Подготовительная часть</vt:lpstr>
      <vt:lpstr>Основная часть Развитие чувства мяча, формировании первичных координационных связей глаз-рука, глаз-рука-ракетка </vt:lpstr>
      <vt:lpstr>Слайд 4</vt:lpstr>
      <vt:lpstr>Упражнения в парах</vt:lpstr>
      <vt:lpstr>Слайд 6</vt:lpstr>
      <vt:lpstr>Слайд 7</vt:lpstr>
      <vt:lpstr>Развитие зрительного анализатора и мышечного чувства</vt:lpstr>
      <vt:lpstr>Носить теннисный мяч на ракетке  с заданиями </vt:lpstr>
      <vt:lpstr>Жонглирование теннисным мячом на ракетке  по заданиям</vt:lpstr>
      <vt:lpstr>Слайд 11</vt:lpstr>
      <vt:lpstr>Развитие быстроты двигательной реакции  и пространственной ориентировки. </vt:lpstr>
      <vt:lpstr>Заключительная часть Восстановление организма </vt:lpstr>
      <vt:lpstr>Благодарю за внимание! 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User3</cp:lastModifiedBy>
  <cp:revision>52</cp:revision>
  <dcterms:created xsi:type="dcterms:W3CDTF">2012-12-18T19:26:04Z</dcterms:created>
  <dcterms:modified xsi:type="dcterms:W3CDTF">2016-11-24T12:36:28Z</dcterms:modified>
</cp:coreProperties>
</file>