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61" r:id="rId4"/>
    <p:sldId id="275" r:id="rId5"/>
    <p:sldId id="260" r:id="rId6"/>
    <p:sldId id="276" r:id="rId7"/>
    <p:sldId id="273" r:id="rId8"/>
    <p:sldId id="264" r:id="rId9"/>
    <p:sldId id="266" r:id="rId10"/>
    <p:sldId id="267" r:id="rId11"/>
    <p:sldId id="268" r:id="rId12"/>
    <p:sldId id="269" r:id="rId13"/>
    <p:sldId id="270" r:id="rId14"/>
    <p:sldId id="274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media" Target="../media/media1.mp3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Toshiba\Desktop\Boreray_and_the_Stac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04664"/>
            <a:ext cx="903649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48680"/>
            <a:ext cx="7643192" cy="122413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National Nature Reserves             in Great Britain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National Nature Reserve of Wales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north-wales-new-cornwall-8d037f90ab572e6848482ea98c92c1a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196752"/>
            <a:ext cx="8041331" cy="53635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Snowdon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snowdonia-n-p-mount-snowdon-6632777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35896" y="1628800"/>
            <a:ext cx="5328592" cy="3696411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 a region of North Wales.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It is the second largest National Reserve after the Lake District.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Snowdonia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 region is rich in wildlife.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There is  the highest peak in England and Wales,  Mount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Snowdon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that reaches 1085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metres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It is one of the best places for climbing.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People can visit this reserve in any time of a year.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National Nature Reserve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Northern Ireland</a:t>
            </a:r>
            <a:endParaRPr lang="ru-RU" dirty="0"/>
          </a:p>
        </p:txBody>
      </p:sp>
      <p:pic>
        <p:nvPicPr>
          <p:cNvPr id="7" name="Содержимое 6" descr="imag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916832"/>
            <a:ext cx="8618675" cy="41297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Oxford Island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54d6918152ed045d4dcc04b4a805526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88640"/>
            <a:ext cx="4320480" cy="324036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538736" cy="4691063"/>
          </a:xfrm>
        </p:spPr>
        <p:txBody>
          <a:bodyPr>
            <a:no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 a National Nature Reserve  on the southern shores  in Northern Ireland. 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reserve is famous for a great variety of natural habitats.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Oxford Island contains  rare and common wild plants. 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14 species of butterflies can be found there.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About 60 species of moth 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мотылек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have also been recorded.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best time to visit is summer.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User\Desktop\14972588312_32b1900b7a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789040"/>
            <a:ext cx="4260762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2870"/>
            <a:ext cx="9530115" cy="683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538661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What Nature Reserve in Great Britain would you like to visit? 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Why?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769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Answer the questions.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What is the best place for diving?</a:t>
            </a:r>
          </a:p>
          <a:p>
            <a:pPr>
              <a:buNone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St Kilda</a:t>
            </a:r>
          </a:p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What is the best place for climbing?</a:t>
            </a:r>
          </a:p>
          <a:p>
            <a:pPr>
              <a:buNone/>
            </a:pP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Snowdon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What reserve is one of the most important wetlands in Europe?</a:t>
            </a:r>
          </a:p>
          <a:p>
            <a:pPr>
              <a:buNone/>
            </a:pP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Insh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Marshes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904656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Where can you find a lot of species of butterflies?</a:t>
            </a:r>
          </a:p>
          <a:p>
            <a:pPr>
              <a:buNone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Oxford Island</a:t>
            </a:r>
          </a:p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Where is the highest peak?</a:t>
            </a:r>
          </a:p>
          <a:p>
            <a:pPr>
              <a:buNone/>
            </a:pP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Snowdon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What is the largest national reserve in the country?</a:t>
            </a:r>
          </a:p>
          <a:p>
            <a:pPr>
              <a:buNone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Lake District</a:t>
            </a:r>
          </a:p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is the Lake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District famous for?</a:t>
            </a:r>
          </a:p>
          <a:p>
            <a:pPr>
              <a:buNone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Lakes,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forests and mountains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352839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Why were National Nature Reserves established?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i="1" dirty="0" smtClean="0">
                <a:latin typeface="Times New Roman" pitchFamily="18" charset="0"/>
                <a:cs typeface="Times New Roman" pitchFamily="18" charset="0"/>
              </a:rPr>
              <a:t>(important, the most, habitats, species, to  protect, and)</a:t>
            </a:r>
            <a:endParaRPr lang="ru-RU" sz="31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97152"/>
            <a:ext cx="8363272" cy="1329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National Nature Reserves were established to protect the most important habitats and species.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369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362" y="1196752"/>
            <a:ext cx="880394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92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728192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Which of the following can you see in Scotland`s National Nature Reserve?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203848" y="5877272"/>
            <a:ext cx="5544616" cy="792088"/>
          </a:xfrm>
        </p:spPr>
        <p:txBody>
          <a:bodyPr>
            <a:normAutofit/>
          </a:bodyPr>
          <a:lstStyle/>
          <a:p>
            <a:r>
              <a:rPr lang="en-US" dirty="0" smtClean="0"/>
              <a:t>Spotlight 7, Module 8d, Culture Corner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6538" y="2060846"/>
            <a:ext cx="3731875" cy="27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4853" y="1824256"/>
            <a:ext cx="3140317" cy="146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62" y="1988229"/>
            <a:ext cx="4143392" cy="281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4853" y="3286952"/>
            <a:ext cx="3151673" cy="180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5" y="-4545"/>
            <a:ext cx="3017028" cy="206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4853" y="0"/>
            <a:ext cx="3151673" cy="185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62" y="-4544"/>
            <a:ext cx="3327071" cy="206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05056"/>
            <a:ext cx="3066931" cy="205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2761" y="4805056"/>
            <a:ext cx="3430915" cy="245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3129" y="4805056"/>
            <a:ext cx="2569270" cy="208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412776"/>
            <a:ext cx="8640960" cy="43887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         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deer                              parrots                                   swan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86" y="6453336"/>
            <a:ext cx="9086428" cy="4046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penguins                        seabirds                                 wildlife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51521" y="2276871"/>
            <a:ext cx="8435280" cy="2520281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                        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bluebells                                    field mice           cliffs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28184" y="2924944"/>
            <a:ext cx="2458616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underwater cave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Ex. 1, p. 8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100392" y="1844824"/>
            <a:ext cx="1043608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46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3" action="ppaction://hlinksldjump"/>
              </a:rPr>
              <a:t>Listen and check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548680"/>
            <a:ext cx="2026568" cy="540059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There are 47 NNRs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 Northern Ireland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There are 67 NNRs in Wales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728709" y="620688"/>
            <a:ext cx="2415291" cy="489654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There are 73NNRs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Scotland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There are 224 NNRs in England</a:t>
            </a: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645025" y="3645023"/>
            <a:ext cx="3167335" cy="2481139"/>
          </a:xfrm>
        </p:spPr>
        <p:txBody>
          <a:bodyPr/>
          <a:lstStyle/>
          <a:p>
            <a:endParaRPr lang="en-US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21914"/>
            <a:ext cx="410092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70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England`s National Nature Reserve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lake-district-19449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060848"/>
            <a:ext cx="9144000" cy="3308685"/>
          </a:xfrm>
        </p:spPr>
      </p:pic>
    </p:spTree>
    <p:extLst>
      <p:ext uri="{BB962C8B-B14F-4D97-AF65-F5344CB8AC3E}">
        <p14:creationId xmlns:p14="http://schemas.microsoft.com/office/powerpoint/2010/main" xmlns="" val="266015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3050"/>
            <a:ext cx="4427984" cy="116205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The Lake District National Park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Lake-District-Englan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71157" y="692696"/>
            <a:ext cx="4966999" cy="3312368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22712" cy="4691063"/>
          </a:xfrm>
        </p:spPr>
        <p:txBody>
          <a:bodyPr/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  in North West England 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It is the largest national reserve in the country.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It is famous for its lakes, forests and mountains.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Here you will find twelve of Britain’s largest lakes in one district 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It is also the only place in Britain where you can see ‘grey’ sheep.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Best time to visit in spring or in summer.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countryfile.com/sites/default/files/uploads/2015/07/Herdwi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437112"/>
            <a:ext cx="3274043" cy="2204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183</Words>
  <Application>Microsoft Office PowerPoint</Application>
  <PresentationFormat>Экран (4:3)</PresentationFormat>
  <Paragraphs>68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National Nature Reserves             in Great Britain</vt:lpstr>
      <vt:lpstr>Why were National Nature Reserves established?   (important, the most, habitats, species, to  protect, and)</vt:lpstr>
      <vt:lpstr>Слайд 3</vt:lpstr>
      <vt:lpstr>  Which of the following can you see in Scotland`s National Nature Reserve?</vt:lpstr>
      <vt:lpstr>Слайд 5</vt:lpstr>
      <vt:lpstr>        Listen and check</vt:lpstr>
      <vt:lpstr>Слайд 7</vt:lpstr>
      <vt:lpstr>England`s National Nature Reserve</vt:lpstr>
      <vt:lpstr>   The Lake District National Park</vt:lpstr>
      <vt:lpstr>National Nature Reserve of Wales</vt:lpstr>
      <vt:lpstr>Snowdon </vt:lpstr>
      <vt:lpstr>National Nature Reserve  of Northern Ireland</vt:lpstr>
      <vt:lpstr>Oxford Island</vt:lpstr>
      <vt:lpstr>What Nature Reserve in Great Britain would you like to visit?  Why?</vt:lpstr>
      <vt:lpstr>Answer the questions.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Toshiba</dc:creator>
  <cp:lastModifiedBy>User</cp:lastModifiedBy>
  <cp:revision>30</cp:revision>
  <dcterms:created xsi:type="dcterms:W3CDTF">2017-03-05T13:47:12Z</dcterms:created>
  <dcterms:modified xsi:type="dcterms:W3CDTF">2017-04-03T18:24:32Z</dcterms:modified>
</cp:coreProperties>
</file>