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dokipedia.ru/document/5150541?pid=2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dokipedia.ru/document/5150541?pid=2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Экология и экономика </a:t>
            </a:r>
            <a:br>
              <a:rPr lang="ru-RU" dirty="0" smtClean="0"/>
            </a:br>
            <a:r>
              <a:rPr lang="ru-RU" dirty="0" smtClean="0"/>
              <a:t>в моей квартире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3400" dirty="0" smtClean="0"/>
              <a:t>Секция: математика.</a:t>
            </a:r>
          </a:p>
          <a:p>
            <a:r>
              <a:rPr lang="ru-RU" sz="3400" dirty="0" smtClean="0"/>
              <a:t>Выполнила:</a:t>
            </a:r>
          </a:p>
          <a:p>
            <a:r>
              <a:rPr lang="ru-RU" sz="3400" dirty="0" smtClean="0"/>
              <a:t> </a:t>
            </a:r>
            <a:r>
              <a:rPr lang="ru-RU" sz="3400" dirty="0" err="1" smtClean="0"/>
              <a:t>Прощалыгина</a:t>
            </a:r>
            <a:r>
              <a:rPr lang="ru-RU" sz="3400" dirty="0" smtClean="0"/>
              <a:t> Анна, </a:t>
            </a:r>
          </a:p>
          <a:p>
            <a:r>
              <a:rPr lang="ru-RU" sz="3400" dirty="0" smtClean="0"/>
              <a:t>8 «Б» класс, МБОУ СОШ № 74.</a:t>
            </a:r>
          </a:p>
          <a:p>
            <a:r>
              <a:rPr lang="ru-RU" sz="3400" dirty="0" smtClean="0"/>
              <a:t>Научный  руководитель:</a:t>
            </a:r>
          </a:p>
          <a:p>
            <a:r>
              <a:rPr lang="ru-RU" sz="3400" dirty="0" smtClean="0"/>
              <a:t> </a:t>
            </a:r>
            <a:r>
              <a:rPr lang="ru-RU" sz="3400" dirty="0" err="1" smtClean="0"/>
              <a:t>Ельцова</a:t>
            </a:r>
            <a:r>
              <a:rPr lang="ru-RU" sz="3400" dirty="0" smtClean="0"/>
              <a:t> Н. Г., учитель математики, МБОУ СОШ № 74, 1 категория.</a:t>
            </a:r>
          </a:p>
          <a:p>
            <a:endParaRPr lang="ru-RU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000760" y="500042"/>
            <a:ext cx="292895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... Все хорошо в природе,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 вода - красота всей природы!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С.Т. Аксаков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285723"/>
          <a:ext cx="8644000" cy="592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800"/>
                <a:gridCol w="1728800"/>
                <a:gridCol w="1728800"/>
                <a:gridCol w="1728800"/>
                <a:gridCol w="1728800"/>
              </a:tblGrid>
              <a:tr h="56271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Типы загрязнений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Аппарат, задержано фильтром,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27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Брита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Аквафор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Арго - МК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Барьер - 4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1. Хлориды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Уделяется большая часть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10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2. Нефтепродукты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7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3. Фенолы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2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4. Тяжелые металлы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(свинец, ртуть, кадмий)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2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5. Пестициды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7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6. Бактерии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428604"/>
          <a:ext cx="7715304" cy="4500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05689"/>
                <a:gridCol w="2109615"/>
              </a:tblGrid>
              <a:tr h="846380">
                <a:tc gridSpan="2">
                  <a:txBody>
                    <a:bodyPr/>
                    <a:lstStyle/>
                    <a:p>
                      <a:pPr algn="ctr"/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структура расхода воды на бытовые нужды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46380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питье и приготовление пищи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6%</a:t>
                      </a:r>
                      <a:endParaRPr lang="ru-RU" dirty="0"/>
                    </a:p>
                  </a:txBody>
                  <a:tcPr/>
                </a:tc>
              </a:tr>
              <a:tr h="846380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в смывном бачке туалета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 44%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490363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для ванны и душа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35%</a:t>
                      </a:r>
                      <a:endParaRPr lang="ru-RU" dirty="0"/>
                    </a:p>
                  </a:txBody>
                  <a:tcPr/>
                </a:tc>
              </a:tr>
              <a:tr h="490363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мытье посуды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7%</a:t>
                      </a:r>
                      <a:endParaRPr lang="ru-RU" dirty="0"/>
                    </a:p>
                  </a:txBody>
                  <a:tcPr/>
                </a:tc>
              </a:tr>
              <a:tr h="490363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стирка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5%</a:t>
                      </a:r>
                      <a:endParaRPr lang="ru-RU" dirty="0"/>
                    </a:p>
                  </a:txBody>
                  <a:tcPr/>
                </a:tc>
              </a:tr>
              <a:tr h="490363">
                <a:tc>
                  <a:txBody>
                    <a:bodyPr/>
                    <a:lstStyle/>
                    <a:p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Times New Roman" pitchFamily="18" charset="0"/>
                          <a:cs typeface="Times New Roman" pitchFamily="18" charset="0"/>
                        </a:rPr>
                        <a:t>уборка помещения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3%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02" y="142852"/>
            <a:ext cx="8643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стоит стакан чистой воды?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85794"/>
          <a:ext cx="8858312" cy="5857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317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модели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Барьер- 4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Тип фильтра (кувшинный, насадка на кран)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Кувшинный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Срок службы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картриджа (3 чел)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60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суток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Ресурс кассеты, 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350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литра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553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Эффективность очистки воды: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от активного хлора,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от фенола,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от хлорорганических соединений,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от токсичных металлов,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           от нефтепродуктов, 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99%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Стоимость картриджа, 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500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70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Стоимость 1 л очищенной воды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0,63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39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Ежедневный расход питьевой воды семьей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литров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787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кассет, которые необходимо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приобрести в течение года		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 картриджей и 7 кассет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12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Общий расход средств на очистку воды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семьи (3 человек)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		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1379,7 руб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0002" y="142852"/>
            <a:ext cx="86439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стоит стакан чистой воды?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785794"/>
          <a:ext cx="8858312" cy="52149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156"/>
                <a:gridCol w="4429156"/>
              </a:tblGrid>
              <a:tr h="423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Название модели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АРГО-МК г НОВОСИБИРСК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Тип фильтра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Картриджный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вариант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)     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Картрридж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Срок службы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картриджа (3 чел)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248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суток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Ресурс кассеты, 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3000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литра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Стоимость картриджа, 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1125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237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Стоимость 1 л очищенной воды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0,375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63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Ежедневный расход питьевой воды семьей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6 литров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23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Количество кассет, которые необходимо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приобрести в течение года		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 картриджей и 7 кассет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11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Общий расход средств на очистку воды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для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семьи (3 человек)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течение года		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821,25 руб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028342"/>
            <a:ext cx="771530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Фильтр  АРГО-МК  отвечает трем главным качествам:</a:t>
            </a:r>
          </a:p>
          <a:p>
            <a:pPr fontAlgn="base"/>
            <a:endParaRPr lang="ru-RU" b="1" dirty="0" smtClean="0"/>
          </a:p>
          <a:p>
            <a:pPr fontAlgn="base">
              <a:buFont typeface="Wingdings" pitchFamily="2" charset="2"/>
              <a:buChar char="Ø"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Экологичность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 состав входят только природные материалы и хорошо отобранное растительное сырье.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Отечественный производитель.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Компания выбирает только лучшее! И с высоко поднятой головой говорит, что продукция сделана в России.</a:t>
            </a:r>
          </a:p>
          <a:p>
            <a:pPr fontAlgn="base">
              <a:buFont typeface="Wingdings" pitchFamily="2" charset="2"/>
              <a:buChar char="Ø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Ценообразование.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 АРГО намного ниже продающихся аналогов, так как компания не дает рекламы и не тратит на это огромные деньги.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1142984"/>
            <a:ext cx="85011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Г.В. Пичугина. Химия и повседневная жизнь человека. М.: "Дрофа".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М.Ю. Демидова, В.С.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Рохлов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Самое удивительное вещество на Земле. Естествознание в школе..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Справочно-информационное издание "Спрос", раздел "Экология".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Рекламные листовки бытовых фильтров.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В.В.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Синюков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Вода известная и неизвестная. М.: "Знание".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ИНТЕРНЕТ: технические</a:t>
            </a:r>
            <a:r>
              <a:rPr kumimoji="0" lang="ru-RU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характеристики фильтров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28604"/>
            <a:ext cx="907262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Цели: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исследовать качество питьевой воды и способы ее улучшения.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найти самый экономичный в использовании питьевой фильтр.</a:t>
            </a:r>
          </a:p>
          <a:p>
            <a:endParaRPr lang="ru-RU" b="1" dirty="0" smtClean="0"/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4071942"/>
            <a:ext cx="871540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Выяснить качество питьевой воды.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Выбрать оптимальную модель бытового фильтра для дополнительной очистки питьевой воды.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Рассчитать экономичность применения фильтров.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42844" y="928670"/>
            <a:ext cx="842968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Актуальность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этой работы не вызывает сомнения, так как качество питьевой воды значительно ухудшилось. Надо понимать, что какую воду ты пьешь, такое имеешь здоровье. В создавшейся ситуации для каждой семьи правильным решением является приобретение фильтра, позволяющего в домашних условиях производить доочистку водопроводной воды. 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 нашем материальном положении в стране, следует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обсудить и экономичность выбора.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335847"/>
            <a:ext cx="81439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3"/>
          <a:ext cx="9001156" cy="657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78"/>
                <a:gridCol w="4500578"/>
              </a:tblGrid>
              <a:tr h="1277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Вода, поступающая к населению                          через систему центрального      водоснабжения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Общая жесткость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&lt;7 мг-экв/л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Запах, вкус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Менее 2 баллов при 20</a:t>
                      </a:r>
                      <a:r>
                        <a:rPr lang="ru-RU" sz="1600" baseline="300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Цветность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Менее 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Сухой остаток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1000-1500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Сульфаты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&lt;500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Хлориды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350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Фтор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&lt;0,7-1,5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Тяжелые металлы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Pb&lt;0,05 мг/л, Cu&lt;1 мг/л, Zn&lt;5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Железо общее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&lt;1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Бактерии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Менее 100 в мл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Коли-индекс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Менее 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Хлор-фенольные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запахи        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Отсутствие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Хлор в ближайшей к станции точке  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0,3-0,5 мг/л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785794"/>
            <a:ext cx="75724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Государственный стандарт РФ ГОСТ Р 51232-98"Вода питьевая. Общие требования к организации и методам контроля качества"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  <a:hlinkClick r:id="rId2"/>
              </a:rPr>
              <a:t>(принят постановлением Госстандарта РФ от 17 декабря 1998 г. N 449)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85720" y="0"/>
            <a:ext cx="807249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Данные  Центральной химико-бактериологической лаборатории водопровода 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качеству питьевой воды за февраль 2017 года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785794"/>
          <a:ext cx="8643999" cy="45005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6474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Segoe UI Symbol"/>
                          <a:cs typeface="Times New Roman"/>
                        </a:rPr>
                        <a:t>№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Химический элемент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Концентрация элементов    в воде, мг/л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Segoe UI Symbol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Алюминий (Al)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Кадмий (Cd)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&lt;0,0001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Кобальт (Co)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0,0010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Медь (Cu)    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0,0048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Свинец (Pb)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&lt;0,006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Цинк (Zn)    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Железо (Fe) 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Никель (Ni) 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0,001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28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Segoe UI Symbol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Хром (Cr)                           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&lt;0,001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500298" y="5572140"/>
            <a:ext cx="66437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Все показатели качества питьевой воды в городе Новосибирска соответствуют нормам.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44" y="285728"/>
            <a:ext cx="82153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Какова роль воды в организме человека?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8" name="rectole0000000000"/>
          <p:cNvGraphicFramePr>
            <a:graphicFrameLocks noChangeAspect="1"/>
          </p:cNvGraphicFramePr>
          <p:nvPr/>
        </p:nvGraphicFramePr>
        <p:xfrm>
          <a:off x="357158" y="1214422"/>
          <a:ext cx="8215370" cy="5143536"/>
        </p:xfrm>
        <a:graphic>
          <a:graphicData uri="http://schemas.openxmlformats.org/presentationml/2006/ole">
            <p:oleObj spid="_x0000_s19458" name="Изображение" r:id="rId3" imgW="0" imgH="0" progId="StaticMetafil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214290"/>
            <a:ext cx="42540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Какова роль воды в организме человека?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214282" y="714356"/>
            <a:ext cx="835824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Глоток воды – много это или мало?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Многочисленные измерения показали, что мужчина проглатывает одним глотком в среднем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21 миллилитр жидкости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а женщина -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 миллилитров.</a:t>
            </a:r>
            <a:endParaRPr kumimoji="0" lang="ru-RU" sz="20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57158" y="1928802"/>
            <a:ext cx="70723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Свежий отпечаток пальца весит примерно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одну миллионную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долю грамма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Он состоит из воды, жиров, белков и солей, выделяемых кожей.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85720" y="3143248"/>
            <a:ext cx="76438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Даже суровые мужчины ежедневно проливают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1-3 миллилитра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слез. Слезы постоянно вырабатываются слезными железами и увлажняют роговицу глаза, предохраняя ее от воздействия воздуха и пыли.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14283" y="4786322"/>
            <a:ext cx="84296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Население земного шара каждые сутки потребляет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 млрд. м</a:t>
            </a:r>
            <a:r>
              <a:rPr kumimoji="0" lang="ru-RU" sz="2000" b="0" i="0" u="sng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воды.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Городской житель в доме со всеми удобствами расходует в день </a:t>
            </a:r>
            <a:r>
              <a:rPr kumimoji="0" lang="ru-RU" sz="20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200-300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литров.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071670" y="428604"/>
            <a:ext cx="38856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Типы фильтров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643050"/>
            <a:ext cx="692948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"Арго - МК" </a:t>
            </a:r>
          </a:p>
          <a:p>
            <a:pPr marL="342900" indent="-3429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Аквафор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кувшин"</a:t>
            </a:r>
          </a:p>
          <a:p>
            <a:pPr marL="342900" indent="-3429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"Брита" </a:t>
            </a:r>
          </a:p>
          <a:p>
            <a:pPr marL="342900" indent="-3429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"Барьер - 4"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172</TotalTime>
  <Words>878</Words>
  <Application>Microsoft Office PowerPoint</Application>
  <PresentationFormat>Экран (4:3)</PresentationFormat>
  <Paragraphs>225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Открытая</vt:lpstr>
      <vt:lpstr>Изображение</vt:lpstr>
      <vt:lpstr>Экология и экономика  в моей квартире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Экология и экономика  в моей квартире</dc:title>
  <dc:creator>учитель</dc:creator>
  <cp:lastModifiedBy>1</cp:lastModifiedBy>
  <cp:revision>22</cp:revision>
  <dcterms:created xsi:type="dcterms:W3CDTF">2017-03-31T09:37:18Z</dcterms:created>
  <dcterms:modified xsi:type="dcterms:W3CDTF">2017-04-02T11:48:12Z</dcterms:modified>
</cp:coreProperties>
</file>