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0"/>
  </p:notesMasterIdLst>
  <p:sldIdLst>
    <p:sldId id="257" r:id="rId2"/>
    <p:sldId id="278" r:id="rId3"/>
    <p:sldId id="258" r:id="rId4"/>
    <p:sldId id="260" r:id="rId5"/>
    <p:sldId id="261" r:id="rId6"/>
    <p:sldId id="279" r:id="rId7"/>
    <p:sldId id="280" r:id="rId8"/>
    <p:sldId id="281" r:id="rId9"/>
    <p:sldId id="282" r:id="rId10"/>
    <p:sldId id="287" r:id="rId11"/>
    <p:sldId id="286" r:id="rId12"/>
    <p:sldId id="283" r:id="rId13"/>
    <p:sldId id="284" r:id="rId14"/>
    <p:sldId id="291" r:id="rId15"/>
    <p:sldId id="292" r:id="rId16"/>
    <p:sldId id="294" r:id="rId17"/>
    <p:sldId id="262" r:id="rId18"/>
    <p:sldId id="264" r:id="rId19"/>
    <p:sldId id="288" r:id="rId20"/>
    <p:sldId id="263" r:id="rId21"/>
    <p:sldId id="295" r:id="rId22"/>
    <p:sldId id="275" r:id="rId23"/>
    <p:sldId id="298" r:id="rId24"/>
    <p:sldId id="277" r:id="rId25"/>
    <p:sldId id="266" r:id="rId26"/>
    <p:sldId id="289" r:id="rId27"/>
    <p:sldId id="301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3"/>
          <c:order val="0"/>
          <c:tx>
            <c:strRef>
              <c:f>Лист1!$E$1</c:f>
              <c:strCache>
                <c:ptCount val="1"/>
                <c:pt idx="0">
                  <c:v>никогда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ВЫ ОБРАЩАЕТЕ ВНИМАНИЕ НА СОСТАВ КОНФЕТ?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</c:numCache>
            </c:numRef>
          </c:val>
        </c:ser>
        <c:axId val="61766272"/>
        <c:axId val="64119168"/>
      </c:barChart>
      <c:catAx>
        <c:axId val="61766272"/>
        <c:scaling>
          <c:orientation val="minMax"/>
        </c:scaling>
        <c:axPos val="b"/>
        <c:tickLblPos val="nextTo"/>
        <c:crossAx val="64119168"/>
        <c:crosses val="autoZero"/>
        <c:auto val="1"/>
        <c:lblAlgn val="ctr"/>
        <c:lblOffset val="100"/>
      </c:catAx>
      <c:valAx>
        <c:axId val="641191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17662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90873-3386-43AB-A384-97A3EE326778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9E89-957D-49EA-8EEF-0E1FE410F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4" descr="D:\Лидия\слайд-шоу\proShowProducer 5 версия\23 февраля\Новая папка\8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993687"/>
            <a:ext cx="1473151" cy="16965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ас\Pictures\блестки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8520" y="-113794"/>
            <a:ext cx="9361040" cy="69991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804139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Лидия\слайд-шоу\proShowProducer 5 версия\23 февраля\Новая папка\8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832715"/>
            <a:ext cx="2481263" cy="2857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izika\Desktop\Leonid_Agutin_-_Aty-baty_mama_prost_ya_sluzhit_dolzhen_(iPlayer.fm).mp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64704"/>
            <a:ext cx="8501122" cy="9361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Проект по «</a:t>
            </a:r>
            <a:r>
              <a:rPr lang="ru-RU" dirty="0" smtClean="0">
                <a:solidFill>
                  <a:srgbClr val="00B0F0"/>
                </a:solidFill>
              </a:rPr>
              <a:t>Домоводству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714752"/>
            <a:ext cx="6286544" cy="28575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выполнили:</a:t>
            </a:r>
          </a:p>
          <a:p>
            <a:pPr algn="l"/>
            <a:r>
              <a:rPr 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Прохорова- Шарикова.А.</a:t>
            </a:r>
          </a:p>
          <a:p>
            <a:pPr algn="l"/>
            <a:r>
              <a:rPr 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Гордиенко  Алена</a:t>
            </a:r>
          </a:p>
          <a:p>
            <a:pPr algn="l"/>
            <a:r>
              <a:rPr 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проекта: Мавлетова Р.Л.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КОУ</a:t>
            </a:r>
            <a:r>
              <a:rPr lang="ru-RU" dirty="0" smtClean="0"/>
              <a:t> специально </a:t>
            </a:r>
            <a:r>
              <a:rPr lang="ru-RU" dirty="0" err="1" smtClean="0"/>
              <a:t>учебно</a:t>
            </a:r>
            <a:r>
              <a:rPr lang="ru-RU" dirty="0" smtClean="0"/>
              <a:t> – воспитательная  школа №2 г.Сургута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8534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F0"/>
                </a:solidFill>
                <a:effectLst/>
              </a:rPr>
              <a:t>«Праздничный </a:t>
            </a:r>
            <a:r>
              <a:rPr lang="ru-RU" sz="5400" b="1" cap="none" spc="0" dirty="0" smtClean="0">
                <a:ln/>
                <a:solidFill>
                  <a:srgbClr val="00B0F0"/>
                </a:solidFill>
                <a:effectLst/>
              </a:rPr>
              <a:t> стол » </a:t>
            </a:r>
            <a:endParaRPr lang="ru-RU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8572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Кулинария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5" descr="J:\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19125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Мастер-класс по сложению салфеток.</a:t>
            </a:r>
            <a:endParaRPr lang="ru-RU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://raydeluxe.ru/wp-content/uploads/2015/02/1f54e3a81707fbb0d9f1e9be9435e0f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53" t="49706" r="665" b="-188"/>
          <a:stretch/>
        </p:blipFill>
        <p:spPr bwMode="auto">
          <a:xfrm rot="21205652">
            <a:off x="1142976" y="2214554"/>
            <a:ext cx="3745979" cy="3812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ydeluxe.ru/wp-content/uploads/2015/02/1f54e3a81707fbb0d9f1e9be9435e0f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224" r="665" b="-188"/>
          <a:stretch/>
        </p:blipFill>
        <p:spPr bwMode="auto">
          <a:xfrm>
            <a:off x="357158" y="214290"/>
            <a:ext cx="5029218" cy="4983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Вопрос 4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32873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Какие будем готовить блюда и кондитерские изделия?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564904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dirty="0" smtClean="0"/>
              <a:t>Гордиенко Алена – салат из свежих овощей.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Прохорова –</a:t>
            </a:r>
            <a:r>
              <a:rPr lang="ru-RU" sz="2400" dirty="0" err="1" smtClean="0"/>
              <a:t>Шарикова</a:t>
            </a:r>
            <a:r>
              <a:rPr lang="ru-RU" sz="2400" dirty="0" smtClean="0"/>
              <a:t> А. – </a:t>
            </a:r>
            <a:r>
              <a:rPr lang="ru-RU" sz="2400" dirty="0" err="1" smtClean="0"/>
              <a:t>Чак</a:t>
            </a:r>
            <a:r>
              <a:rPr lang="ru-RU" sz="2400" dirty="0" smtClean="0"/>
              <a:t> -</a:t>
            </a:r>
            <a:r>
              <a:rPr lang="ru-RU" sz="2400" dirty="0" err="1" smtClean="0"/>
              <a:t>чак</a:t>
            </a:r>
            <a:endParaRPr lang="ru-RU" sz="2400" dirty="0" smtClean="0"/>
          </a:p>
          <a:p>
            <a:pPr marL="457200" indent="-457200" algn="ctr"/>
            <a:r>
              <a:rPr lang="ru-RU" sz="2400" dirty="0" smtClean="0"/>
              <a:t> 3. </a:t>
            </a:r>
            <a:r>
              <a:rPr lang="ru-RU" sz="2400" dirty="0" smtClean="0"/>
              <a:t>Картофель запеченный с сыром.</a:t>
            </a:r>
          </a:p>
          <a:p>
            <a:pPr marL="457200" indent="-457200" algn="ctr"/>
            <a:r>
              <a:rPr lang="ru-RU" sz="2400" dirty="0" smtClean="0"/>
              <a:t> 4.Окорочка </a:t>
            </a:r>
            <a:r>
              <a:rPr lang="ru-RU" sz="2400" dirty="0" smtClean="0"/>
              <a:t>запеченные в духовке.</a:t>
            </a:r>
          </a:p>
          <a:p>
            <a:pPr marL="457200" indent="-457200" algn="ctr"/>
            <a:r>
              <a:rPr lang="ru-RU" sz="2400" dirty="0" smtClean="0"/>
              <a:t> 5.Бисквитный </a:t>
            </a:r>
            <a:r>
              <a:rPr lang="ru-RU" sz="2400" dirty="0" smtClean="0"/>
              <a:t>торт.</a:t>
            </a:r>
          </a:p>
          <a:p>
            <a:pPr marL="457200" indent="-457200" algn="ctr"/>
            <a:r>
              <a:rPr lang="ru-RU" sz="2400" dirty="0" smtClean="0"/>
              <a:t> 6.Чай</a:t>
            </a:r>
            <a:r>
              <a:rPr lang="ru-RU" sz="2400" dirty="0" smtClean="0"/>
              <a:t>. 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4099" name="Picture 3" descr="J: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88024"/>
            <a:ext cx="208823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Какие напитки предложить к сладкому столу?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0994639">
            <a:off x="2480025" y="3422422"/>
            <a:ext cx="1607552" cy="519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Чай и сок</a:t>
            </a:r>
            <a:endParaRPr lang="ru-RU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J:\ч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140969"/>
            <a:ext cx="2375004" cy="159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J:\с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365104"/>
            <a:ext cx="2952328" cy="211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Чак</a:t>
            </a:r>
            <a:r>
              <a:rPr lang="ru-RU" dirty="0" smtClean="0">
                <a:latin typeface="Monotype Corsiva" pitchFamily="66" charset="0"/>
              </a:rPr>
              <a:t> – </a:t>
            </a:r>
            <a:r>
              <a:rPr lang="ru-RU" dirty="0" err="1" smtClean="0">
                <a:latin typeface="Monotype Corsiva" pitchFamily="66" charset="0"/>
              </a:rPr>
              <a:t>чак</a:t>
            </a:r>
            <a:r>
              <a:rPr lang="ru-RU" dirty="0" smtClean="0">
                <a:latin typeface="Monotype Corsiva" pitchFamily="66" charset="0"/>
              </a:rPr>
              <a:t>.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34818" name="Picture 2" descr="http://madrasah2.ru/wp-content/uploads/2011/08/%D0%B0%D0%B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928" y="1124744"/>
            <a:ext cx="45125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1340768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Продукты для выпечки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чак-чак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яиц,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700-800 г муки,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500 мл растительного масла,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600 г меда,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1,5 стакана сахара.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8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Тесто для 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чак-чака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340768"/>
            <a:ext cx="6030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разотрите яйца с сахаром и солью, в миску просеять муку горкой, сделать в центре горки углубление, влить молоко, растертые яйца и растопленное сливочное масло. Подсыпая вилкой муку от краев лунки, замешивайте тесто так, чтобы вся мука вошла в тесто, но при этом оно должно быть не слишком липким, мягким.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User\Рабочий стол\292275.jpg"/>
          <p:cNvPicPr>
            <a:picLocks noChangeAspect="1" noChangeArrowheads="1"/>
          </p:cNvPicPr>
          <p:nvPr/>
        </p:nvPicPr>
        <p:blipFill>
          <a:blip r:embed="rId2" cstate="print"/>
          <a:srcRect r="14063" b="18750"/>
          <a:stretch>
            <a:fillRect/>
          </a:stretch>
        </p:blipFill>
        <p:spPr bwMode="auto">
          <a:xfrm>
            <a:off x="6660232" y="3284984"/>
            <a:ext cx="213254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3717032"/>
            <a:ext cx="5760640" cy="193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Замесив тесто, выложите его на рабочую поверхность, 5-7 мин помесить, при прилипании – припудривайте тесто мукой, используя ее по минимуму, чтобы тесто не получилось крутым. Уложить размятое тесто в миску, накрыть, дать ему постоять 1 час.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548680"/>
            <a:ext cx="523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Формование «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чак-чаков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124744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Настоявшееся тесто нужно раскатать пластом 0,5см толщиной, нарезать полосками по 1-1,5см шириной, скатать каждую полоску в жгутик около 0,5см толщиной любой длины. Далее эти жгутики нарезают – в зависимости от желаемой формы </a:t>
            </a:r>
            <a:r>
              <a:rPr lang="ru-RU" dirty="0" err="1" smtClean="0"/>
              <a:t>чак-чака</a:t>
            </a:r>
            <a:r>
              <a:rPr lang="ru-RU" dirty="0" smtClean="0"/>
              <a:t> их можно нарезать </a:t>
            </a:r>
            <a:r>
              <a:rPr lang="ru-RU" dirty="0" err="1" smtClean="0"/>
              <a:t>полосочками</a:t>
            </a:r>
            <a:r>
              <a:rPr lang="ru-RU" dirty="0" smtClean="0"/>
              <a:t> по 4-5см или наподобие шариков, отрезая от жгутиков кусочки по 0,5см длиной.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708920"/>
            <a:ext cx="6030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Далее кусочки теста нужно небольшими порциями обжаривать во фритюрнице или глубокой сковороде с большим количеством масла до золотистого, светло-коричневого цвета, как правило, на обжарку одной порции уходит 1-2 минуты. Складывайте обжаренное тесто на бумажные полотенца, которые впитают лишние жиры.</a:t>
            </a:r>
            <a:endParaRPr lang="ru-RU" dirty="0"/>
          </a:p>
        </p:txBody>
      </p:sp>
      <p:pic>
        <p:nvPicPr>
          <p:cNvPr id="32769" name="Picture 1" descr="I:\DCIM\100CANON\IMG_7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653136"/>
            <a:ext cx="2664296" cy="177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I:\DCIM\100CANON\IMG_7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564904"/>
            <a:ext cx="1512168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I:\DCIM\100CANON\IMG_7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97152"/>
            <a:ext cx="226825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543428" cy="58259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Monotype Corsiva" pitchFamily="66" charset="0"/>
                <a:cs typeface="Times New Roman" pitchFamily="18" charset="0"/>
              </a:rPr>
              <a:t>Чак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чак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85034">
            <a:off x="4942893" y="536910"/>
            <a:ext cx="391955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Прохорова - </a:t>
            </a:r>
            <a:r>
              <a:rPr lang="ru-RU" sz="2800" dirty="0" err="1" smtClean="0">
                <a:latin typeface="Monotype Corsiva" pitchFamily="66" charset="0"/>
                <a:cs typeface="Times New Roman" pitchFamily="18" charset="0"/>
              </a:rPr>
              <a:t>Шарикова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21" name="Picture 1" descr="I:\DCIM\100CANON\IMG_7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691276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43971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48680"/>
            <a:ext cx="741682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Грибочки</a:t>
            </a:r>
            <a:endParaRPr lang="ru-RU" sz="54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9697" name="Picture 1" descr="J:\гриб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177281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ингредиенты:</a:t>
            </a:r>
          </a:p>
          <a:p>
            <a:r>
              <a:rPr lang="ru-RU" dirty="0" smtClean="0"/>
              <a:t> яйца</a:t>
            </a:r>
          </a:p>
          <a:p>
            <a:r>
              <a:rPr lang="ru-RU" dirty="0" smtClean="0"/>
              <a:t> ветчина </a:t>
            </a:r>
          </a:p>
          <a:p>
            <a:r>
              <a:rPr lang="ru-RU" dirty="0" smtClean="0"/>
              <a:t> сыр </a:t>
            </a:r>
          </a:p>
          <a:p>
            <a:r>
              <a:rPr lang="ru-RU" dirty="0" smtClean="0"/>
              <a:t> помидоры </a:t>
            </a:r>
            <a:r>
              <a:rPr lang="ru-RU" dirty="0" err="1" smtClean="0"/>
              <a:t>черри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огурец </a:t>
            </a:r>
          </a:p>
          <a:p>
            <a:r>
              <a:rPr lang="ru-RU" dirty="0" smtClean="0"/>
              <a:t> майонез </a:t>
            </a:r>
          </a:p>
          <a:p>
            <a:r>
              <a:rPr lang="ru-RU" dirty="0" smtClean="0"/>
              <a:t> зелень — для украшения.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1088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Приготовление: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Вареные яйца и сыр натрем на мелкой терке. Ветчину нарезаем мелкими кубиками, размером примерно 5 на 5 миллиметров. В глубокой чашке смешиваем яйца, сыр, ветчину и 2 столовых ложки майонеза. Помидоры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разрезаем пополам. Огурец нарезаем кольцами толщиной по пол сантиметра.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59946" y="2335379"/>
          <a:ext cx="1112054" cy="162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430579"/>
                <a:gridCol w="473195"/>
              </a:tblGrid>
              <a:tr h="2618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3" name="Picture 1" descr="C:\Users\Admin\Desktop\23 февраля\IMG_20170223_101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302433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32657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компоненты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осталось собрать их в оригинальную композицию. На плоское блюдо выкладываем рубленную зелень, которая будет служить поляной для мухоморчиков. Зелень подойдет абсолютно любая, которая будет у вас под рукой: лук, укроп, петрушка и т. п. Поверх зелени выкладываем кусочки огурцов, которые будут являться основанием для грибочков.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Segoe Script" pitchFamily="34" charset="0"/>
                <a:cs typeface="Times New Roman" pitchFamily="18" charset="0"/>
              </a:rPr>
              <a:t>Грибочки наши готовы.</a:t>
            </a:r>
            <a:endParaRPr lang="ru-RU" b="1" dirty="0"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28674" name="Picture 2" descr="C:\Users\Admin\Desktop\23 февраля\IMG_20170223_101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eonid_Agutin_-_Aty-baty_mama_prost_ya_sluzhit_dolzhen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  <p:pic>
        <p:nvPicPr>
          <p:cNvPr id="1026" name="Picture 2" descr="I:\DCIM\100CANON\IMG_7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630327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J:\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20689"/>
            <a:ext cx="6624736" cy="122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Салат из свежих овощей</a:t>
            </a:r>
            <a:endParaRPr lang="ru-RU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3"/>
            <a:ext cx="6543692" cy="37147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Понадобится: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Огурцы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Помидоры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Сметана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Приготовление: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Нарезаем овощи, заправляем салат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красиво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подаем!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 rot="649683">
            <a:off x="5528450" y="1424557"/>
            <a:ext cx="3235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Гордиенко Алена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27650" name="Picture 2" descr="J: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3203847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7111" y="285728"/>
            <a:ext cx="3621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Бисквит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теста: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5-яиц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1ст. сахара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1ст. муки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1ч. л. соды, гашенной уксусом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Взбиваем миксером.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07707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крема:</a:t>
            </a:r>
          </a:p>
          <a:p>
            <a:r>
              <a:rPr lang="ru-RU" sz="2400" dirty="0" smtClean="0"/>
              <a:t>3 белка</a:t>
            </a:r>
          </a:p>
          <a:p>
            <a:r>
              <a:rPr lang="ru-RU" sz="2400" dirty="0" smtClean="0"/>
              <a:t>100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400" dirty="0" smtClean="0"/>
              <a:t>. сахарной пудры</a:t>
            </a:r>
          </a:p>
          <a:p>
            <a:r>
              <a:rPr lang="ru-RU" sz="2400" b="1" i="1" dirty="0" smtClean="0"/>
              <a:t>Взбиваем миксером.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149080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УКРАШАЕМ!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6" name="Picture 2" descr="Бисквитный пирог с творогом. Рецепт нежного творожно-бисквитного пирог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333727"/>
            <a:ext cx="3710186" cy="273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00948" cy="84615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Окорочка запеченные в духовке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008" y="2564905"/>
          <a:ext cx="6248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</a:tblGrid>
              <a:tr h="1846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93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7" name="Picture 1" descr="J: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4674" y="1052737"/>
            <a:ext cx="437379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7" y="105273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Ингредиенты: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куриные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окорочка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соль и перец по вкусу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ст.л. оливкового масла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ст.л. сливочного масла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1/4 стакана 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356992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 зубчика чеснока, пропущенного через чесночницу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красный перец, нарезанный соломкой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ч.л. молотого острого перца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ст.л. сметаны (по желанию)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J:\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653136"/>
            <a:ext cx="2047677" cy="198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5" y="332656"/>
            <a:ext cx="55446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Приготовление 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окорочков</a:t>
            </a:r>
            <a:endParaRPr lang="ru-RU" sz="28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Куриные </a:t>
            </a:r>
            <a:r>
              <a:rPr lang="ru-RU" dirty="0" err="1" smtClean="0"/>
              <a:t>окорочка</a:t>
            </a:r>
            <a:r>
              <a:rPr lang="ru-RU" dirty="0" smtClean="0"/>
              <a:t> </a:t>
            </a:r>
            <a:r>
              <a:rPr lang="ru-RU" dirty="0" smtClean="0"/>
              <a:t>моем</a:t>
            </a:r>
            <a:r>
              <a:rPr lang="ru-RU" dirty="0" smtClean="0"/>
              <a:t>, подсушим бумажным полотенцем и со всех сторон натрем молотым черным перцем и солью.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628800"/>
            <a:ext cx="7128792" cy="64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Выложим </a:t>
            </a:r>
            <a:r>
              <a:rPr lang="ru-RU" dirty="0" err="1" smtClean="0"/>
              <a:t>окорочка</a:t>
            </a:r>
            <a:r>
              <a:rPr lang="ru-RU" dirty="0" smtClean="0"/>
              <a:t> в жаропрочную форму. Смажем, приготовленным соусом.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13285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Духовой шкаф нагреем до 170° C. Поставим форму с курочкой в духовку и будем запекать 30 минут. Затем очень аккуратно, чтобы не обжечься паром, снимем фольгу. Температуру духовки увеличим до 220° C, поставим в нее форму и будем готовить </a:t>
            </a:r>
            <a:r>
              <a:rPr lang="ru-RU" dirty="0" err="1" smtClean="0"/>
              <a:t>окорочка</a:t>
            </a:r>
            <a:r>
              <a:rPr lang="ru-RU" dirty="0" smtClean="0"/>
              <a:t>  30 минут.</a:t>
            </a:r>
            <a:endParaRPr lang="ru-RU" dirty="0"/>
          </a:p>
        </p:txBody>
      </p:sp>
      <p:pic>
        <p:nvPicPr>
          <p:cNvPr id="23553" name="Picture 1" descr="I:\DCIM\100CANON\IMG_7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  <a:cs typeface="Aharoni" pitchFamily="2" charset="-79"/>
              </a:rPr>
              <a:t>Картофель запеченный с сыром</a:t>
            </a:r>
            <a:endParaRPr lang="ru-RU" sz="3600" b="1" dirty="0">
              <a:latin typeface="Monotype Corsiva" pitchFamily="66" charset="0"/>
              <a:cs typeface="Aharoni" pitchFamily="2" charset="-79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44008" y="2204864"/>
          <a:ext cx="18722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468052"/>
                <a:gridCol w="468052"/>
                <a:gridCol w="468052"/>
              </a:tblGrid>
              <a:tr h="144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8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5" name="Picture 1" descr="J: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340768"/>
            <a:ext cx="47625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628800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Ингредиенты: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Картофель —  средние клубни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Сыр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Фарш (по желанию)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-соль,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перец,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зелень.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J:\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2810280" cy="219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2000240"/>
            <a:ext cx="7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1600" dirty="0" smtClean="0"/>
          </a:p>
        </p:txBody>
      </p:sp>
      <p:sp>
        <p:nvSpPr>
          <p:cNvPr id="7" name="TextBox 6"/>
          <p:cNvSpPr txBox="1"/>
          <p:nvPr/>
        </p:nvSpPr>
        <p:spPr>
          <a:xfrm rot="469900">
            <a:off x="5715008" y="613270"/>
            <a:ext cx="321467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Приготовление</a:t>
            </a:r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80728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Картофель почистить. Разрезать на шесть частей поперек картофелины.  Выложить картофель в форму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запекания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Посолить, поперчить. Сыр натереть на мелкой терке. Посыпать пенечки сыром. Поставить в духовку. Запекать при температуре 180 градусов до золотистого цвета (примерно 30 минут). При подаче посыпать зеленью.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J: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832"/>
            <a:ext cx="2941253" cy="163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I:\DCIM\100CANON\IMG_7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4463986" cy="297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70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I:\DCIM\100CANON\IMG_7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832648" cy="3888432"/>
          </a:xfrm>
          <a:prstGeom prst="rect">
            <a:avLst/>
          </a:prstGeom>
          <a:noFill/>
        </p:spPr>
      </p:pic>
      <p:pic>
        <p:nvPicPr>
          <p:cNvPr id="3074" name="Picture 2" descr="C:\Users\Admin\Desktop\23 февраля\IMG_20170223_112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18566"/>
            <a:ext cx="2808312" cy="323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J: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98212"/>
            <a:ext cx="1584176" cy="1732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308304" y="5229200"/>
          <a:ext cx="162444" cy="60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8370" name="Picture 2" descr="I:\DCIM\100CANON\IMG_7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1"/>
            <a:ext cx="6084676" cy="40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J:\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05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708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Источники информации: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Учебник «Технология. Технология ведения </a:t>
            </a:r>
            <a:r>
              <a:rPr lang="ru-RU" sz="2800" smtClean="0"/>
              <a:t>дома.»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Интернет –ресурсы.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Проблемная ситуация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229600" cy="26257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блюда приготовить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сервировать праздничный сладкий стол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правильно вести себя за столом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8572560" cy="2677656"/>
          </a:xfrm>
          <a:prstGeom prst="rect">
            <a:avLst/>
          </a:prstGeom>
          <a:noFill/>
          <a:ln w="38100" cmpd="thinThick">
            <a:solidFill>
              <a:srgbClr val="0070C0">
                <a:alpha val="57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Приближается праздник 23 февраля, и мы задумались    как бы нам поздравить наших мальчиков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школы.Так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нас возникла идея поздравления. Мы решили приготовить праздничный сладкий стол для наших мальчиков. Чтобы проект получился удачным, нужно подумать: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Цель проекта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Приготовить праздничный сладкий стол и пригласить мальчиков нашей школы.</a:t>
            </a:r>
            <a:endParaRPr lang="ru-RU" dirty="0"/>
          </a:p>
        </p:txBody>
      </p:sp>
      <p:pic>
        <p:nvPicPr>
          <p:cNvPr id="4" name="Picture 5" descr="C:\Documents and Settings\All Users\Документы\Мои рисунки\Образцы рисунков\1815a380a0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4633">
            <a:off x="1988549" y="3274441"/>
            <a:ext cx="2786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Разработать меню  стола.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Приготовить кондитерские изделия, напитки.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Сервировать стол.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Сложить красиво салфетки.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2050" name="Picture 2" descr="C:\Users\Admin\Desktop\23 февраля\IMG_20170223_114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65104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Меню.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5929354" cy="56630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Чак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чак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914400" indent="-914400">
              <a:buAutoNum type="arabicPeriod"/>
            </a:pP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Салат из свежих овощей помидоров, огурцов.</a:t>
            </a:r>
          </a:p>
          <a:p>
            <a:pPr marL="914400" indent="-914400">
              <a:buAutoNum type="arabicPeriod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Бисквит.</a:t>
            </a:r>
          </a:p>
          <a:p>
            <a:pPr marL="914400" indent="-914400">
              <a:buAutoNum type="arabicPeriod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Картофель запеченный  с сыром</a:t>
            </a: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914400" indent="-914400">
              <a:buAutoNum type="arabicPeriod"/>
            </a:pP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Окорчка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запеченые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духовке.</a:t>
            </a:r>
          </a:p>
          <a:p>
            <a:pPr marL="914400" indent="-914400">
              <a:buAutoNum type="arabicPeriod"/>
            </a:pP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Чай.Сок</a:t>
            </a: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914400" indent="-914400">
              <a:buAutoNum type="arabicPeriod"/>
            </a:pPr>
            <a:endParaRPr lang="ru-RU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indent="-914400">
              <a:buAutoNum type="arabicPeriod"/>
            </a:pPr>
            <a:endParaRPr lang="ru-RU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indent="-914400">
              <a:buAutoNum type="arabicPeriod"/>
            </a:pP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Сколько человек будет участвовать в празднике?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244100">
            <a:off x="738691" y="3999993"/>
            <a:ext cx="694591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Воспитанники школы, педагоги и приглашённые </a:t>
            </a:r>
            <a:r>
              <a:rPr lang="ru-RU" sz="24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гости</a:t>
            </a:r>
            <a:r>
              <a:rPr lang="ru-RU" sz="24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Какой будем использовать стол?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282173">
            <a:off x="857224" y="3286124"/>
            <a:ext cx="742955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Накроем один большой стол для всех гостей.</a:t>
            </a:r>
            <a:endParaRPr lang="ru-RU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Каким столовым бельём сервировать стол?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989681">
            <a:off x="428596" y="3143248"/>
            <a:ext cx="821537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Приготовим для каждого участника красиво свёрнутые одноразовые салфетки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Admin\Desktop\23 февраля\IMG_20170223_114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919</Words>
  <Application>Microsoft Office PowerPoint</Application>
  <PresentationFormat>Экран (4:3)</PresentationFormat>
  <Paragraphs>126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1_Тема Office</vt:lpstr>
      <vt:lpstr>Проект по «Домоводству»</vt:lpstr>
      <vt:lpstr>Слайд 2</vt:lpstr>
      <vt:lpstr>Проблемная ситуация</vt:lpstr>
      <vt:lpstr>Цель проекта</vt:lpstr>
      <vt:lpstr>Задачи проекта</vt:lpstr>
      <vt:lpstr>Меню. </vt:lpstr>
      <vt:lpstr>Вопрос 1</vt:lpstr>
      <vt:lpstr>Вопрос 2</vt:lpstr>
      <vt:lpstr>Вопрос 3</vt:lpstr>
      <vt:lpstr>Мастер-класс по сложению салфеток.</vt:lpstr>
      <vt:lpstr>Слайд 11</vt:lpstr>
      <vt:lpstr>Вопрос 4  </vt:lpstr>
      <vt:lpstr>Вопрос 5</vt:lpstr>
      <vt:lpstr>Чак – чак. </vt:lpstr>
      <vt:lpstr>Слайд 15</vt:lpstr>
      <vt:lpstr>Слайд 16</vt:lpstr>
      <vt:lpstr>Чак - чак</vt:lpstr>
      <vt:lpstr> </vt:lpstr>
      <vt:lpstr> </vt:lpstr>
      <vt:lpstr>Салат из свежих овощей</vt:lpstr>
      <vt:lpstr>Слайд 21</vt:lpstr>
      <vt:lpstr>Окорочка запеченные в духовке</vt:lpstr>
      <vt:lpstr>Слайд 23</vt:lpstr>
      <vt:lpstr>Картофель запеченный с сыром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99</cp:revision>
  <dcterms:created xsi:type="dcterms:W3CDTF">2014-02-03T16:45:44Z</dcterms:created>
  <dcterms:modified xsi:type="dcterms:W3CDTF">2017-03-21T05:05:15Z</dcterms:modified>
</cp:coreProperties>
</file>