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5" d="100"/>
          <a:sy n="85" d="100"/>
        </p:scale>
        <p:origin x="-4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3643314"/>
            <a:ext cx="83058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/>
              <a:t>Do you know</a:t>
            </a:r>
            <a:r>
              <a:rPr lang="ru-RU" sz="8000" dirty="0" smtClean="0"/>
              <a:t>..?</a:t>
            </a:r>
            <a:endParaRPr lang="ru-RU" sz="8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1.</a:t>
            </a:r>
            <a:r>
              <a:rPr lang="en-US" sz="4400" dirty="0" err="1" smtClean="0"/>
              <a:t>ctobOre</a:t>
            </a:r>
            <a:endParaRPr lang="en-US" sz="4400" dirty="0" smtClean="0"/>
          </a:p>
          <a:p>
            <a:r>
              <a:rPr lang="ru-RU" sz="4400" dirty="0" smtClean="0"/>
              <a:t>2.</a:t>
            </a:r>
            <a:r>
              <a:rPr lang="en-US" sz="4400" dirty="0" err="1" smtClean="0"/>
              <a:t>hEgnisl</a:t>
            </a:r>
            <a:endParaRPr lang="en-US" sz="4400" dirty="0" smtClean="0"/>
          </a:p>
          <a:p>
            <a:r>
              <a:rPr lang="ru-RU" sz="4400" dirty="0" smtClean="0"/>
              <a:t>3.</a:t>
            </a:r>
            <a:r>
              <a:rPr lang="en-US" sz="4400" dirty="0" err="1" smtClean="0"/>
              <a:t>Sohocl</a:t>
            </a:r>
            <a:endParaRPr lang="en-US" sz="4400" dirty="0" smtClean="0"/>
          </a:p>
          <a:p>
            <a:r>
              <a:rPr lang="ru-RU" sz="4400" dirty="0" smtClean="0"/>
              <a:t>4.</a:t>
            </a:r>
            <a:r>
              <a:rPr lang="en-US" sz="4400" dirty="0" err="1" smtClean="0"/>
              <a:t>myFila</a:t>
            </a: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  </a:t>
            </a:r>
            <a:r>
              <a:rPr lang="ru-RU" sz="4400" dirty="0" smtClean="0"/>
              <a:t>5.</a:t>
            </a:r>
            <a:r>
              <a:rPr lang="en-US" sz="4400" dirty="0" err="1" smtClean="0"/>
              <a:t>oDg</a:t>
            </a: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  </a:t>
            </a:r>
            <a:r>
              <a:rPr lang="ru-RU" sz="4400" dirty="0" smtClean="0"/>
              <a:t>6.</a:t>
            </a:r>
            <a:r>
              <a:rPr lang="en-US" sz="4400" dirty="0" err="1" smtClean="0"/>
              <a:t>Gerne</a:t>
            </a:r>
            <a:endParaRPr lang="en-US" sz="4400" dirty="0" smtClean="0"/>
          </a:p>
          <a:p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Put the letters in the right order!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1.We </a:t>
            </a:r>
            <a:r>
              <a:rPr lang="en-US" sz="4400" i="1" dirty="0" smtClean="0"/>
              <a:t>will swim/ swim </a:t>
            </a:r>
            <a:r>
              <a:rPr lang="en-US" sz="4400" dirty="0" smtClean="0"/>
              <a:t>tomorrow.</a:t>
            </a:r>
          </a:p>
          <a:p>
            <a:r>
              <a:rPr lang="en-US" sz="4400" dirty="0" smtClean="0"/>
              <a:t>2.I </a:t>
            </a:r>
            <a:r>
              <a:rPr lang="en-US" sz="4400" i="1" dirty="0" smtClean="0"/>
              <a:t>will read/ read </a:t>
            </a:r>
            <a:r>
              <a:rPr lang="en-US" sz="4400" dirty="0" smtClean="0"/>
              <a:t>a book every day.</a:t>
            </a:r>
          </a:p>
          <a:p>
            <a:r>
              <a:rPr lang="en-US" sz="4400" dirty="0" smtClean="0"/>
              <a:t>3.She </a:t>
            </a:r>
            <a:r>
              <a:rPr lang="en-US" sz="4400" i="1" dirty="0" smtClean="0"/>
              <a:t>will play/ play </a:t>
            </a:r>
            <a:r>
              <a:rPr lang="en-US" sz="4400" dirty="0" smtClean="0"/>
              <a:t>the piano next week.</a:t>
            </a:r>
          </a:p>
          <a:p>
            <a:r>
              <a:rPr lang="en-US" sz="4400" dirty="0" smtClean="0"/>
              <a:t>4.They </a:t>
            </a:r>
            <a:r>
              <a:rPr lang="en-US" sz="4400" i="1" dirty="0" smtClean="0"/>
              <a:t>will run/run </a:t>
            </a:r>
            <a:r>
              <a:rPr lang="en-US" sz="4400" dirty="0" smtClean="0"/>
              <a:t>today.</a:t>
            </a:r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r>
              <a:rPr lang="en-US" dirty="0" smtClean="0"/>
              <a:t>     </a:t>
            </a:r>
            <a:r>
              <a:rPr lang="ru-RU" dirty="0" smtClean="0"/>
              <a:t>    </a:t>
            </a:r>
            <a:r>
              <a:rPr lang="en-US" dirty="0" smtClean="0"/>
              <a:t>  Choose the right verb!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8157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Animals   months </a:t>
            </a:r>
            <a:r>
              <a:rPr lang="ru-RU" sz="3200" dirty="0" smtClean="0"/>
              <a:t>  </a:t>
            </a:r>
            <a:r>
              <a:rPr lang="en-US" sz="3200" dirty="0" err="1" smtClean="0"/>
              <a:t>colours</a:t>
            </a:r>
            <a:r>
              <a:rPr lang="en-US" sz="3200" dirty="0" smtClean="0"/>
              <a:t>   people  seasons</a:t>
            </a:r>
          </a:p>
          <a:p>
            <a:endParaRPr lang="en-US" sz="3200" dirty="0" smtClean="0"/>
          </a:p>
          <a:p>
            <a:r>
              <a:rPr lang="ru-RU" sz="3200" dirty="0" smtClean="0"/>
              <a:t>1.</a:t>
            </a:r>
            <a:r>
              <a:rPr lang="en-US" sz="3200" dirty="0" smtClean="0"/>
              <a:t>----------August, September, October</a:t>
            </a:r>
          </a:p>
          <a:p>
            <a:r>
              <a:rPr lang="ru-RU" sz="3200" dirty="0" smtClean="0"/>
              <a:t>2.</a:t>
            </a:r>
            <a:r>
              <a:rPr lang="en-US" sz="3200" dirty="0" smtClean="0"/>
              <a:t>----------blue, green, red</a:t>
            </a:r>
          </a:p>
          <a:p>
            <a:pPr>
              <a:buNone/>
            </a:pPr>
            <a:r>
              <a:rPr lang="en-US" sz="3200" dirty="0" smtClean="0"/>
              <a:t>  </a:t>
            </a:r>
            <a:r>
              <a:rPr lang="ru-RU" sz="3200" dirty="0" smtClean="0"/>
              <a:t> 3.</a:t>
            </a:r>
            <a:r>
              <a:rPr lang="en-US" sz="3200" dirty="0" smtClean="0"/>
              <a:t> -----------pig, mouse, bear</a:t>
            </a:r>
          </a:p>
          <a:p>
            <a:pPr>
              <a:buNone/>
            </a:pPr>
            <a:r>
              <a:rPr lang="en-US" sz="3200" dirty="0" smtClean="0"/>
              <a:t>   </a:t>
            </a:r>
            <a:r>
              <a:rPr lang="ru-RU" sz="3200" dirty="0" smtClean="0"/>
              <a:t>4.</a:t>
            </a:r>
            <a:r>
              <a:rPr lang="en-US" sz="3200" dirty="0" smtClean="0"/>
              <a:t>---------boy, girl,</a:t>
            </a:r>
            <a:r>
              <a:rPr lang="ru-RU" sz="3200" dirty="0" smtClean="0"/>
              <a:t> </a:t>
            </a:r>
            <a:r>
              <a:rPr lang="en-US" sz="3200" dirty="0" smtClean="0"/>
              <a:t>woman</a:t>
            </a:r>
          </a:p>
          <a:p>
            <a:pPr>
              <a:buNone/>
            </a:pPr>
            <a:r>
              <a:rPr lang="en-US" sz="3200" dirty="0" smtClean="0"/>
              <a:t>   5</a:t>
            </a:r>
            <a:r>
              <a:rPr lang="ru-RU" sz="3200" dirty="0" smtClean="0"/>
              <a:t>.</a:t>
            </a:r>
            <a:r>
              <a:rPr lang="en-US" sz="3200" dirty="0" smtClean="0"/>
              <a:t>--------winter, spring,</a:t>
            </a:r>
            <a:r>
              <a:rPr lang="ru-RU" sz="3200" dirty="0" smtClean="0"/>
              <a:t> </a:t>
            </a:r>
            <a:r>
              <a:rPr lang="en-US" sz="3200" dirty="0" smtClean="0"/>
              <a:t>summer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2022"/>
          </a:xfrm>
        </p:spPr>
        <p:txBody>
          <a:bodyPr/>
          <a:lstStyle/>
          <a:p>
            <a:r>
              <a:rPr lang="ru-RU" dirty="0" smtClean="0"/>
              <a:t>           </a:t>
            </a:r>
            <a:r>
              <a:rPr lang="en-US" dirty="0" smtClean="0"/>
              <a:t> Choose the right word!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7200" dirty="0" smtClean="0"/>
          </a:p>
          <a:p>
            <a:pPr>
              <a:buNone/>
            </a:pPr>
            <a:r>
              <a:rPr lang="en-US" sz="7200" smtClean="0"/>
              <a:t>  </a:t>
            </a:r>
            <a:r>
              <a:rPr lang="en-US" sz="8800" smtClean="0"/>
              <a:t>THANK </a:t>
            </a:r>
            <a:r>
              <a:rPr lang="en-US" sz="8800" dirty="0" smtClean="0"/>
              <a:t>YOU!</a:t>
            </a:r>
            <a:endParaRPr lang="ru-RU" sz="8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643602"/>
          </a:xfrm>
        </p:spPr>
        <p:txBody>
          <a:bodyPr>
            <a:normAutofit fontScale="92500" lnSpcReduction="10000"/>
          </a:bodyPr>
          <a:lstStyle/>
          <a:p>
            <a:r>
              <a:rPr lang="ru-RU" sz="4200" dirty="0" smtClean="0"/>
              <a:t>1.Ты не ленись а повтори:</a:t>
            </a:r>
          </a:p>
          <a:p>
            <a:pPr>
              <a:buNone/>
            </a:pPr>
            <a:r>
              <a:rPr lang="ru-RU" sz="4200" dirty="0" smtClean="0"/>
              <a:t>                           Семья иначе…</a:t>
            </a:r>
          </a:p>
          <a:p>
            <a:r>
              <a:rPr lang="ru-RU" sz="4200" dirty="0" smtClean="0"/>
              <a:t>2.Она мечтает быть артисткой,</a:t>
            </a:r>
          </a:p>
          <a:p>
            <a:pPr>
              <a:buNone/>
            </a:pPr>
            <a:r>
              <a:rPr lang="ru-RU" sz="4200" dirty="0" smtClean="0"/>
              <a:t>                           Моя </a:t>
            </a:r>
            <a:r>
              <a:rPr lang="ru-RU" sz="4200" dirty="0" err="1" smtClean="0"/>
              <a:t>сестренка,моя</a:t>
            </a:r>
            <a:r>
              <a:rPr lang="ru-RU" sz="4200" dirty="0" smtClean="0"/>
              <a:t>…</a:t>
            </a:r>
          </a:p>
          <a:p>
            <a:r>
              <a:rPr lang="ru-RU" sz="4200" dirty="0" smtClean="0"/>
              <a:t>3.Мой брат разбил сегодня вазу.</a:t>
            </a:r>
          </a:p>
          <a:p>
            <a:pPr>
              <a:buNone/>
            </a:pPr>
            <a:r>
              <a:rPr lang="ru-RU" sz="4200" dirty="0" smtClean="0"/>
              <a:t>                            Мой брат-малыш,</a:t>
            </a:r>
          </a:p>
          <a:p>
            <a:pPr>
              <a:buNone/>
            </a:pPr>
            <a:r>
              <a:rPr lang="ru-RU" sz="4200" dirty="0" smtClean="0"/>
              <a:t>                            Мой братик-…</a:t>
            </a:r>
          </a:p>
          <a:p>
            <a:pPr>
              <a:buNone/>
            </a:pPr>
            <a:r>
              <a:rPr lang="ru-RU" sz="4200" dirty="0" smtClean="0"/>
              <a:t>   4.Вкуснотища!</a:t>
            </a:r>
            <a:r>
              <a:rPr lang="en-US" sz="4200" dirty="0" smtClean="0"/>
              <a:t>Very good!</a:t>
            </a:r>
          </a:p>
          <a:p>
            <a:pPr>
              <a:buNone/>
            </a:pPr>
            <a:r>
              <a:rPr lang="en-US" sz="4200" dirty="0" smtClean="0"/>
              <a:t>                            </a:t>
            </a:r>
            <a:r>
              <a:rPr lang="ru-RU" sz="4200" dirty="0" smtClean="0"/>
              <a:t>Пищу называют …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r>
              <a:rPr lang="en-US" dirty="0" smtClean="0"/>
              <a:t>                  Finish the poem!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/>
          <a:lstStyle/>
          <a:p>
            <a:r>
              <a:rPr lang="ru-RU" sz="3600" dirty="0" smtClean="0"/>
              <a:t>5.Молоко я пить привык.</a:t>
            </a:r>
          </a:p>
          <a:p>
            <a:pPr>
              <a:buNone/>
            </a:pPr>
            <a:r>
              <a:rPr lang="ru-RU" sz="3600" dirty="0" smtClean="0"/>
              <a:t>                                Молоко иначе…</a:t>
            </a:r>
          </a:p>
          <a:p>
            <a:r>
              <a:rPr lang="ru-RU" sz="3600" dirty="0" smtClean="0"/>
              <a:t>6.Мясо жарится </a:t>
            </a:r>
            <a:r>
              <a:rPr lang="ru-RU" sz="3600" dirty="0" err="1" smtClean="0"/>
              <a:t>шкварчит</a:t>
            </a:r>
            <a:r>
              <a:rPr lang="ru-RU" sz="3600" dirty="0" smtClean="0"/>
              <a:t>.</a:t>
            </a:r>
          </a:p>
          <a:p>
            <a:pPr>
              <a:buNone/>
            </a:pPr>
            <a:r>
              <a:rPr lang="ru-RU" sz="3600" dirty="0" smtClean="0"/>
              <a:t>                                Мясо по-английски-…</a:t>
            </a:r>
          </a:p>
          <a:p>
            <a:pPr>
              <a:buNone/>
            </a:pPr>
            <a:r>
              <a:rPr lang="ru-RU" sz="3600" dirty="0" smtClean="0"/>
              <a:t>    7.Играем в прятки.</a:t>
            </a:r>
            <a:r>
              <a:rPr lang="en-US" sz="3600" dirty="0" smtClean="0"/>
              <a:t> </a:t>
            </a:r>
            <a:r>
              <a:rPr lang="ru-RU" sz="3600" dirty="0" smtClean="0"/>
              <a:t>Слышен крик.</a:t>
            </a:r>
          </a:p>
          <a:p>
            <a:pPr>
              <a:buNone/>
            </a:pPr>
            <a:r>
              <a:rPr lang="ru-RU" sz="3600" dirty="0" smtClean="0"/>
              <a:t>                                Играем в прятки-…</a:t>
            </a:r>
          </a:p>
          <a:p>
            <a:pPr>
              <a:buNone/>
            </a:pPr>
            <a:r>
              <a:rPr lang="ru-RU" sz="3600" dirty="0" smtClean="0"/>
              <a:t>    8.Я играть в снежки пошел.</a:t>
            </a:r>
          </a:p>
          <a:p>
            <a:pPr>
              <a:buNone/>
            </a:pPr>
            <a:r>
              <a:rPr lang="ru-RU" sz="3600" dirty="0" smtClean="0"/>
              <a:t>                                Снежок иначе-…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1.All cats are grey in the night.</a:t>
            </a:r>
          </a:p>
          <a:p>
            <a:r>
              <a:rPr lang="en-US" sz="3600" dirty="0" smtClean="0"/>
              <a:t>2.As clear as a day.</a:t>
            </a:r>
          </a:p>
          <a:p>
            <a:r>
              <a:rPr lang="en-US" sz="3600" dirty="0" smtClean="0"/>
              <a:t>3.One man, no man.</a:t>
            </a:r>
          </a:p>
          <a:p>
            <a:endParaRPr lang="en-US" sz="3600" dirty="0" smtClean="0"/>
          </a:p>
          <a:p>
            <a:r>
              <a:rPr lang="en-US" sz="3600" dirty="0" smtClean="0"/>
              <a:t>A.</a:t>
            </a:r>
            <a:r>
              <a:rPr lang="ru-RU" sz="3600" dirty="0" smtClean="0"/>
              <a:t>Ясно, как день.</a:t>
            </a:r>
            <a:endParaRPr lang="en-US" sz="3600" dirty="0" smtClean="0"/>
          </a:p>
          <a:p>
            <a:r>
              <a:rPr lang="en-US" sz="3600" dirty="0" smtClean="0"/>
              <a:t>B.</a:t>
            </a:r>
            <a:r>
              <a:rPr lang="ru-RU" sz="3600" dirty="0" smtClean="0"/>
              <a:t>Все кошки ночью серые.</a:t>
            </a:r>
            <a:endParaRPr lang="en-US" sz="3600" dirty="0" smtClean="0"/>
          </a:p>
          <a:p>
            <a:r>
              <a:rPr lang="en-US" sz="3600" dirty="0" smtClean="0"/>
              <a:t>C.</a:t>
            </a:r>
            <a:r>
              <a:rPr lang="ru-RU" sz="3600" dirty="0" smtClean="0"/>
              <a:t>Один в поле не воин.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Match the proverb!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6733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4000" dirty="0" smtClean="0"/>
              <a:t>     </a:t>
            </a:r>
            <a:r>
              <a:rPr lang="en-US" sz="4300" dirty="0" smtClean="0"/>
              <a:t>1.</a:t>
            </a:r>
            <a:r>
              <a:rPr lang="ru-RU" sz="4300" dirty="0" smtClean="0"/>
              <a:t> Радует нас цветом…</a:t>
            </a:r>
          </a:p>
          <a:p>
            <a:pPr>
              <a:buNone/>
            </a:pPr>
            <a:r>
              <a:rPr lang="ru-RU" sz="4300" dirty="0" smtClean="0"/>
              <a:t>   .Кудрявый очень негр Джек.</a:t>
            </a:r>
          </a:p>
          <a:p>
            <a:pPr>
              <a:buNone/>
            </a:pPr>
            <a:endParaRPr lang="ru-RU" sz="4300" dirty="0" smtClean="0"/>
          </a:p>
          <a:p>
            <a:r>
              <a:rPr lang="en-US" sz="4300" dirty="0" smtClean="0"/>
              <a:t>2</a:t>
            </a:r>
            <a:r>
              <a:rPr lang="ru-RU" sz="4300" dirty="0" smtClean="0"/>
              <a:t>.Поля с пшеницей спелою</a:t>
            </a:r>
          </a:p>
          <a:p>
            <a:pPr>
              <a:buNone/>
            </a:pPr>
            <a:r>
              <a:rPr lang="ru-RU" sz="4300" dirty="0" smtClean="0"/>
              <a:t>      От солнца стал он совсем уж …</a:t>
            </a:r>
          </a:p>
          <a:p>
            <a:pPr>
              <a:buNone/>
            </a:pPr>
            <a:endParaRPr lang="ru-RU" sz="4300" dirty="0" smtClean="0"/>
          </a:p>
          <a:p>
            <a:pPr>
              <a:buNone/>
            </a:pPr>
            <a:r>
              <a:rPr lang="ru-RU" sz="4300" dirty="0" smtClean="0"/>
              <a:t>   3.Синеву небес люблю,</a:t>
            </a:r>
          </a:p>
          <a:p>
            <a:pPr>
              <a:buNone/>
            </a:pPr>
            <a:r>
              <a:rPr lang="ru-RU" sz="4300" dirty="0" smtClean="0"/>
              <a:t>      Ношу я джинсы цвета…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</a:t>
            </a:r>
            <a:r>
              <a:rPr lang="ru-RU" dirty="0" smtClean="0"/>
              <a:t> </a:t>
            </a:r>
            <a:r>
              <a:rPr lang="en-US" dirty="0" smtClean="0"/>
              <a:t>Finish the poem using </a:t>
            </a:r>
            <a:r>
              <a:rPr lang="en-US" dirty="0" err="1" smtClean="0"/>
              <a:t>colours</a:t>
            </a:r>
            <a:r>
              <a:rPr lang="en-US" dirty="0" smtClean="0"/>
              <a:t>!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95958"/>
          </a:xfrm>
        </p:spPr>
        <p:txBody>
          <a:bodyPr/>
          <a:lstStyle/>
          <a:p>
            <a:endParaRPr lang="ru-RU" dirty="0" smtClean="0"/>
          </a:p>
          <a:p>
            <a:r>
              <a:rPr lang="ru-RU" sz="3200" dirty="0" smtClean="0"/>
              <a:t>4.Вот Санта Клауса портрет,</a:t>
            </a:r>
          </a:p>
          <a:p>
            <a:r>
              <a:rPr lang="ru-RU" sz="3200" dirty="0" smtClean="0"/>
              <a:t>Он там в наряде цвета …</a:t>
            </a:r>
          </a:p>
          <a:p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5.Розы победителю падают на ринг, </a:t>
            </a:r>
          </a:p>
          <a:p>
            <a:r>
              <a:rPr lang="ru-RU" sz="3200" dirty="0" smtClean="0"/>
              <a:t>Цвет их по-английски называют …</a:t>
            </a:r>
          </a:p>
          <a:p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   6.У елки цвет всегда один,</a:t>
            </a:r>
          </a:p>
          <a:p>
            <a:pPr>
              <a:buNone/>
            </a:pPr>
            <a:r>
              <a:rPr lang="ru-RU" sz="3200" dirty="0" smtClean="0"/>
              <a:t>      Зимой и летом - это …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24454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3600" dirty="0" smtClean="0"/>
              <a:t>1.Black                                     a. Left</a:t>
            </a:r>
          </a:p>
          <a:p>
            <a:r>
              <a:rPr lang="en-US" sz="3600" dirty="0" smtClean="0"/>
              <a:t>2.Thin                                      b. Small                    </a:t>
            </a:r>
          </a:p>
          <a:p>
            <a:r>
              <a:rPr lang="en-US" sz="3600" dirty="0" smtClean="0"/>
              <a:t>3.Big                                         c. White</a:t>
            </a:r>
          </a:p>
          <a:p>
            <a:r>
              <a:rPr lang="en-US" sz="3600" dirty="0" smtClean="0"/>
              <a:t>4.Day                                       d. Seldom</a:t>
            </a:r>
          </a:p>
          <a:p>
            <a:r>
              <a:rPr lang="en-US" sz="3600" dirty="0" smtClean="0"/>
              <a:t>5.Right                                     e. Thick</a:t>
            </a:r>
          </a:p>
          <a:p>
            <a:r>
              <a:rPr lang="en-US" sz="3600" dirty="0" smtClean="0"/>
              <a:t>6.Often                                    f. Night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en-US" dirty="0" smtClean="0"/>
              <a:t>          </a:t>
            </a:r>
            <a:r>
              <a:rPr lang="ru-RU" dirty="0" smtClean="0"/>
              <a:t>    </a:t>
            </a:r>
            <a:r>
              <a:rPr lang="en-US" dirty="0" smtClean="0"/>
              <a:t>Find the antonyms!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00108"/>
            <a:ext cx="8229600" cy="528641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1.cheese                                           3.tea</a:t>
            </a:r>
          </a:p>
          <a:p>
            <a:r>
              <a:rPr lang="en-US" sz="3200" dirty="0" smtClean="0"/>
              <a:t>  coffee                                                juice</a:t>
            </a:r>
          </a:p>
          <a:p>
            <a:r>
              <a:rPr lang="en-US" sz="3200" dirty="0" smtClean="0"/>
              <a:t>  big                                                    ham</a:t>
            </a:r>
          </a:p>
          <a:p>
            <a:r>
              <a:rPr lang="en-US" sz="3200" dirty="0" smtClean="0"/>
              <a:t>  soup                                                 milk</a:t>
            </a:r>
          </a:p>
          <a:p>
            <a:r>
              <a:rPr lang="en-US" sz="3200" dirty="0" smtClean="0"/>
              <a:t>2. man                                              4.jump</a:t>
            </a:r>
          </a:p>
          <a:p>
            <a:r>
              <a:rPr lang="en-US" sz="3200" dirty="0" smtClean="0"/>
              <a:t>   child                                                 swim</a:t>
            </a:r>
          </a:p>
          <a:p>
            <a:r>
              <a:rPr lang="en-US" sz="3200" dirty="0" smtClean="0"/>
              <a:t>   fish                                                   skip</a:t>
            </a:r>
          </a:p>
          <a:p>
            <a:r>
              <a:rPr lang="en-US" sz="3200" dirty="0" smtClean="0"/>
              <a:t>   woman                                             grey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8229600" cy="1219200"/>
          </a:xfrm>
        </p:spPr>
        <p:txBody>
          <a:bodyPr/>
          <a:lstStyle/>
          <a:p>
            <a:r>
              <a:rPr lang="en-US" dirty="0" smtClean="0"/>
              <a:t>             Find the stranger!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/>
          <a:lstStyle/>
          <a:p>
            <a:r>
              <a:rPr lang="en-US" dirty="0" smtClean="0"/>
              <a:t> 5.father                                      7. crocodile</a:t>
            </a:r>
          </a:p>
          <a:p>
            <a:r>
              <a:rPr lang="en-US" dirty="0" smtClean="0"/>
              <a:t>   mother                                        elephant</a:t>
            </a:r>
          </a:p>
          <a:p>
            <a:r>
              <a:rPr lang="en-US" dirty="0" smtClean="0"/>
              <a:t>   aunt                                             tiger</a:t>
            </a:r>
          </a:p>
          <a:p>
            <a:r>
              <a:rPr lang="en-US" dirty="0" smtClean="0"/>
              <a:t>   sister                                            cat</a:t>
            </a:r>
          </a:p>
          <a:p>
            <a:r>
              <a:rPr lang="en-US" dirty="0" smtClean="0"/>
              <a:t> 6.ten                                           8. football</a:t>
            </a:r>
          </a:p>
          <a:p>
            <a:r>
              <a:rPr lang="en-US" dirty="0" smtClean="0"/>
              <a:t>    yellow                                          read</a:t>
            </a:r>
          </a:p>
          <a:p>
            <a:r>
              <a:rPr lang="en-US" dirty="0" smtClean="0"/>
              <a:t>    one                                               chess</a:t>
            </a:r>
          </a:p>
          <a:p>
            <a:pPr>
              <a:buNone/>
            </a:pPr>
            <a:r>
              <a:rPr lang="en-US" dirty="0" smtClean="0"/>
              <a:t>       two                                               basketball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14434"/>
          </a:xfrm>
        </p:spPr>
        <p:txBody>
          <a:bodyPr/>
          <a:lstStyle/>
          <a:p>
            <a:r>
              <a:rPr lang="en-US" dirty="0" smtClean="0"/>
              <a:t>   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152</TotalTime>
  <Words>425</Words>
  <Application>Microsoft Office PowerPoint</Application>
  <PresentationFormat>Экран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Do you know..?</vt:lpstr>
      <vt:lpstr>                  Finish the poem!</vt:lpstr>
      <vt:lpstr>Слайд 3</vt:lpstr>
      <vt:lpstr>               Match the proverb!</vt:lpstr>
      <vt:lpstr>         Finish the poem using colours!</vt:lpstr>
      <vt:lpstr>Слайд 6</vt:lpstr>
      <vt:lpstr>               Find the antonyms!</vt:lpstr>
      <vt:lpstr>             Find the stranger!</vt:lpstr>
      <vt:lpstr>    </vt:lpstr>
      <vt:lpstr>     Put the letters in the right order!</vt:lpstr>
      <vt:lpstr>           Choose the right verb!</vt:lpstr>
      <vt:lpstr>            Choose the right word!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BEST</dc:title>
  <dc:creator>Анжела</dc:creator>
  <cp:lastModifiedBy>Admin</cp:lastModifiedBy>
  <cp:revision>20</cp:revision>
  <dcterms:created xsi:type="dcterms:W3CDTF">2010-10-08T13:57:34Z</dcterms:created>
  <dcterms:modified xsi:type="dcterms:W3CDTF">2012-10-16T23:55:00Z</dcterms:modified>
</cp:coreProperties>
</file>