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D59D5-1F38-41B4-9C49-43ACCF16AA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F985CC-9DFD-4080-A29A-A74769276512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Monotype Corsiva" pitchFamily="66" charset="0"/>
            </a:rPr>
            <a:t>Цель проекта:</a:t>
          </a:r>
          <a:endParaRPr lang="ru-RU" sz="2400" dirty="0">
            <a:latin typeface="Monotype Corsiva" pitchFamily="66" charset="0"/>
          </a:endParaRPr>
        </a:p>
      </dgm:t>
    </dgm:pt>
    <dgm:pt modelId="{79BFFC14-8EB1-413E-8F05-A29555BBEF7C}" type="parTrans" cxnId="{BC409906-547F-4E38-B5C6-9CF201444F8A}">
      <dgm:prSet/>
      <dgm:spPr/>
      <dgm:t>
        <a:bodyPr/>
        <a:lstStyle/>
        <a:p>
          <a:endParaRPr lang="ru-RU"/>
        </a:p>
      </dgm:t>
    </dgm:pt>
    <dgm:pt modelId="{D90F0376-89F9-4CB5-BF45-EDF229B45114}" type="sibTrans" cxnId="{BC409906-547F-4E38-B5C6-9CF201444F8A}">
      <dgm:prSet/>
      <dgm:spPr/>
      <dgm:t>
        <a:bodyPr/>
        <a:lstStyle/>
        <a:p>
          <a:endParaRPr lang="ru-RU"/>
        </a:p>
      </dgm:t>
    </dgm:pt>
    <dgm:pt modelId="{BD3784C5-3276-4026-BC2D-B8C939EE2A37}">
      <dgm:prSet phldrT="[Текст]" custT="1"/>
      <dgm:spPr/>
      <dgm:t>
        <a:bodyPr/>
        <a:lstStyle/>
        <a:p>
          <a:r>
            <a:rPr lang="ru-RU" sz="2000" i="1" dirty="0" smtClean="0">
              <a:latin typeface="Monotype Corsiva" pitchFamily="66" charset="0"/>
            </a:rPr>
            <a:t>Сформировать у детей  среднего возраста  знания о живой и неживой природе в зимний период </a:t>
          </a:r>
          <a:endParaRPr lang="ru-RU" sz="2000" i="1" dirty="0">
            <a:latin typeface="Monotype Corsiva" pitchFamily="66" charset="0"/>
          </a:endParaRPr>
        </a:p>
      </dgm:t>
    </dgm:pt>
    <dgm:pt modelId="{648FB5BB-F311-40B4-9D5A-BF3C31DE2D47}" type="parTrans" cxnId="{4EDBE3E0-3499-4066-BD7B-06E9C0844B78}">
      <dgm:prSet/>
      <dgm:spPr/>
      <dgm:t>
        <a:bodyPr/>
        <a:lstStyle/>
        <a:p>
          <a:endParaRPr lang="ru-RU"/>
        </a:p>
      </dgm:t>
    </dgm:pt>
    <dgm:pt modelId="{12A89606-47A2-4E54-9036-11BA70FBD6EB}" type="sibTrans" cxnId="{4EDBE3E0-3499-4066-BD7B-06E9C0844B78}">
      <dgm:prSet/>
      <dgm:spPr/>
      <dgm:t>
        <a:bodyPr/>
        <a:lstStyle/>
        <a:p>
          <a:endParaRPr lang="ru-RU"/>
        </a:p>
      </dgm:t>
    </dgm:pt>
    <dgm:pt modelId="{EE5B329F-FB6F-473A-A5B0-708B568A881E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latin typeface="Monotype Corsiva" pitchFamily="66" charset="0"/>
            </a:rPr>
            <a:t>Задачи: </a:t>
          </a:r>
          <a:endParaRPr lang="ru-RU" sz="2400" dirty="0">
            <a:latin typeface="Monotype Corsiva" pitchFamily="66" charset="0"/>
          </a:endParaRPr>
        </a:p>
      </dgm:t>
    </dgm:pt>
    <dgm:pt modelId="{0541DAE3-4275-4557-9C8B-3D0F02644DB2}" type="parTrans" cxnId="{C62D63C7-AA08-4D35-8E76-797A99D9A140}">
      <dgm:prSet/>
      <dgm:spPr/>
      <dgm:t>
        <a:bodyPr/>
        <a:lstStyle/>
        <a:p>
          <a:endParaRPr lang="ru-RU"/>
        </a:p>
      </dgm:t>
    </dgm:pt>
    <dgm:pt modelId="{EC347F7B-48BE-48AB-89A4-5FE92952679F}" type="sibTrans" cxnId="{C62D63C7-AA08-4D35-8E76-797A99D9A140}">
      <dgm:prSet/>
      <dgm:spPr/>
      <dgm:t>
        <a:bodyPr/>
        <a:lstStyle/>
        <a:p>
          <a:endParaRPr lang="ru-RU"/>
        </a:p>
      </dgm:t>
    </dgm:pt>
    <dgm:pt modelId="{95E0B857-64DC-4841-9FC0-3E7299AC1F17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Расширить представления о  зимних природных явлениях, свойствах снега , воды</a:t>
          </a:r>
          <a:endParaRPr lang="ru-RU" sz="2000" b="0" i="1" dirty="0">
            <a:latin typeface="Monotype Corsiva" pitchFamily="66" charset="0"/>
          </a:endParaRPr>
        </a:p>
      </dgm:t>
    </dgm:pt>
    <dgm:pt modelId="{49A82310-E2F3-4F03-AB60-01FB1F425F13}" type="parTrans" cxnId="{F008BEA1-6CA9-41AD-B03C-8FC0DF26824F}">
      <dgm:prSet/>
      <dgm:spPr/>
      <dgm:t>
        <a:bodyPr/>
        <a:lstStyle/>
        <a:p>
          <a:endParaRPr lang="ru-RU"/>
        </a:p>
      </dgm:t>
    </dgm:pt>
    <dgm:pt modelId="{47412263-E3E4-4774-B717-E170C4CD194D}" type="sibTrans" cxnId="{F008BEA1-6CA9-41AD-B03C-8FC0DF26824F}">
      <dgm:prSet/>
      <dgm:spPr/>
      <dgm:t>
        <a:bodyPr/>
        <a:lstStyle/>
        <a:p>
          <a:endParaRPr lang="ru-RU"/>
        </a:p>
      </dgm:t>
    </dgm:pt>
    <dgm:pt modelId="{B1A8CD0F-33C8-43F6-913D-DF90E1C51510}">
      <dgm:prSet phldrT="[Текст]" custT="1"/>
      <dgm:spPr/>
      <dgm:t>
        <a:bodyPr/>
        <a:lstStyle/>
        <a:p>
          <a:endParaRPr lang="ru-RU" sz="2000" i="1" dirty="0">
            <a:latin typeface="Monotype Corsiva" pitchFamily="66" charset="0"/>
          </a:endParaRPr>
        </a:p>
      </dgm:t>
    </dgm:pt>
    <dgm:pt modelId="{54EFE8EC-705A-4F0F-A280-6AF5E8E75B3D}" type="parTrans" cxnId="{C06C4F3E-B37E-4847-9916-F281B5AFB51D}">
      <dgm:prSet/>
      <dgm:spPr/>
      <dgm:t>
        <a:bodyPr/>
        <a:lstStyle/>
        <a:p>
          <a:endParaRPr lang="ru-RU"/>
        </a:p>
      </dgm:t>
    </dgm:pt>
    <dgm:pt modelId="{640EE527-D336-4417-82EC-0AC72609A9D2}" type="sibTrans" cxnId="{C06C4F3E-B37E-4847-9916-F281B5AFB51D}">
      <dgm:prSet/>
      <dgm:spPr/>
      <dgm:t>
        <a:bodyPr/>
        <a:lstStyle/>
        <a:p>
          <a:endParaRPr lang="ru-RU"/>
        </a:p>
      </dgm:t>
    </dgm:pt>
    <dgm:pt modelId="{85FA2F79-0604-4026-B796-0D1C7D84ECCC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Расширить знания  об образе жизни диких зверей и птиц в зимний период</a:t>
          </a:r>
          <a:endParaRPr lang="ru-RU" sz="2000" b="0" i="1" dirty="0">
            <a:latin typeface="Monotype Corsiva" pitchFamily="66" charset="0"/>
          </a:endParaRPr>
        </a:p>
      </dgm:t>
    </dgm:pt>
    <dgm:pt modelId="{4B6F86F5-E862-4EDC-85E7-235B931AE13B}" type="parTrans" cxnId="{51F346AF-CE0F-4C49-A240-69BF6BE9C4D2}">
      <dgm:prSet/>
      <dgm:spPr/>
      <dgm:t>
        <a:bodyPr/>
        <a:lstStyle/>
        <a:p>
          <a:endParaRPr lang="ru-RU"/>
        </a:p>
      </dgm:t>
    </dgm:pt>
    <dgm:pt modelId="{8DF54A33-3164-4063-B5FF-D4049AE2DE61}" type="sibTrans" cxnId="{51F346AF-CE0F-4C49-A240-69BF6BE9C4D2}">
      <dgm:prSet/>
      <dgm:spPr/>
      <dgm:t>
        <a:bodyPr/>
        <a:lstStyle/>
        <a:p>
          <a:endParaRPr lang="ru-RU"/>
        </a:p>
      </dgm:t>
    </dgm:pt>
    <dgm:pt modelId="{FA75087C-F2F5-4CA4-90F9-60E60BE52766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Уточнить знания об образе жизни человека зимой ( теплая одежда, отопление, зимние забавы )</a:t>
          </a:r>
          <a:endParaRPr lang="ru-RU" sz="2000" b="0" i="1" dirty="0">
            <a:latin typeface="Monotype Corsiva" pitchFamily="66" charset="0"/>
          </a:endParaRPr>
        </a:p>
      </dgm:t>
    </dgm:pt>
    <dgm:pt modelId="{7124EE3B-0417-40D2-BE9D-65473097C5B1}" type="parTrans" cxnId="{E9CBCFB6-4A42-4B2B-80DF-1631620F490E}">
      <dgm:prSet/>
      <dgm:spPr/>
      <dgm:t>
        <a:bodyPr/>
        <a:lstStyle/>
        <a:p>
          <a:endParaRPr lang="ru-RU"/>
        </a:p>
      </dgm:t>
    </dgm:pt>
    <dgm:pt modelId="{9AD5B900-72A0-4851-B23E-9501018C8B3B}" type="sibTrans" cxnId="{E9CBCFB6-4A42-4B2B-80DF-1631620F490E}">
      <dgm:prSet/>
      <dgm:spPr/>
      <dgm:t>
        <a:bodyPr/>
        <a:lstStyle/>
        <a:p>
          <a:endParaRPr lang="ru-RU"/>
        </a:p>
      </dgm:t>
    </dgm:pt>
    <dgm:pt modelId="{88878137-D8B8-44EA-A2DE-842D8F6CCDD0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Учить  устанавливать  связи  между живой и неживой природой, анализировать , делать выводы</a:t>
          </a:r>
          <a:endParaRPr lang="ru-RU" sz="2000" b="0" i="1" dirty="0">
            <a:latin typeface="Monotype Corsiva" pitchFamily="66" charset="0"/>
          </a:endParaRPr>
        </a:p>
      </dgm:t>
    </dgm:pt>
    <dgm:pt modelId="{5D1989B9-ADC2-4C2F-A807-FDCCD07D6401}" type="parTrans" cxnId="{F02BEB71-EC22-4420-9B01-BC64987D819A}">
      <dgm:prSet/>
      <dgm:spPr/>
      <dgm:t>
        <a:bodyPr/>
        <a:lstStyle/>
        <a:p>
          <a:endParaRPr lang="ru-RU"/>
        </a:p>
      </dgm:t>
    </dgm:pt>
    <dgm:pt modelId="{4BF0FCC5-548D-455B-BAC8-2E0D8D582AD2}" type="sibTrans" cxnId="{F02BEB71-EC22-4420-9B01-BC64987D819A}">
      <dgm:prSet/>
      <dgm:spPr/>
      <dgm:t>
        <a:bodyPr/>
        <a:lstStyle/>
        <a:p>
          <a:endParaRPr lang="ru-RU"/>
        </a:p>
      </dgm:t>
    </dgm:pt>
    <dgm:pt modelId="{84B9102D-248A-4C60-B0F1-9F89B49E568B}">
      <dgm:prSet phldrT="[Текст]" custT="1"/>
      <dgm:spPr/>
      <dgm:t>
        <a:bodyPr/>
        <a:lstStyle/>
        <a:p>
          <a:endParaRPr lang="ru-RU" sz="2000" i="1" dirty="0">
            <a:latin typeface="Monotype Corsiva" pitchFamily="66" charset="0"/>
          </a:endParaRPr>
        </a:p>
      </dgm:t>
    </dgm:pt>
    <dgm:pt modelId="{FA89EF86-6351-412E-8B57-7595B7369E01}" type="parTrans" cxnId="{D0B1E2A1-D3BC-40F8-A9DA-9835137A71E5}">
      <dgm:prSet/>
      <dgm:spPr/>
      <dgm:t>
        <a:bodyPr/>
        <a:lstStyle/>
        <a:p>
          <a:endParaRPr lang="ru-RU"/>
        </a:p>
      </dgm:t>
    </dgm:pt>
    <dgm:pt modelId="{6A3466BE-D6EE-4AA3-BE99-542B6200D844}" type="sibTrans" cxnId="{D0B1E2A1-D3BC-40F8-A9DA-9835137A71E5}">
      <dgm:prSet/>
      <dgm:spPr/>
      <dgm:t>
        <a:bodyPr/>
        <a:lstStyle/>
        <a:p>
          <a:endParaRPr lang="ru-RU"/>
        </a:p>
      </dgm:t>
    </dgm:pt>
    <dgm:pt modelId="{1AACC951-5AD0-4BD5-9DCF-97FE921BD65B}">
      <dgm:prSet phldrT="[Текст]" custT="1"/>
      <dgm:spPr/>
      <dgm:t>
        <a:bodyPr/>
        <a:lstStyle/>
        <a:p>
          <a:endParaRPr lang="ru-RU" sz="2000" i="1" dirty="0">
            <a:latin typeface="Monotype Corsiva" pitchFamily="66" charset="0"/>
          </a:endParaRPr>
        </a:p>
      </dgm:t>
    </dgm:pt>
    <dgm:pt modelId="{1845EB59-1FF2-493C-AB1E-DD087EAE4C1D}" type="parTrans" cxnId="{9FF516ED-DAB6-4871-B2BF-F17D67705C30}">
      <dgm:prSet/>
      <dgm:spPr/>
      <dgm:t>
        <a:bodyPr/>
        <a:lstStyle/>
        <a:p>
          <a:endParaRPr lang="ru-RU"/>
        </a:p>
      </dgm:t>
    </dgm:pt>
    <dgm:pt modelId="{E8C5A2E7-0485-4C0F-B4DD-95D8CD96B1BE}" type="sibTrans" cxnId="{9FF516ED-DAB6-4871-B2BF-F17D67705C30}">
      <dgm:prSet/>
      <dgm:spPr/>
      <dgm:t>
        <a:bodyPr/>
        <a:lstStyle/>
        <a:p>
          <a:endParaRPr lang="ru-RU"/>
        </a:p>
      </dgm:t>
    </dgm:pt>
    <dgm:pt modelId="{375414C8-43B8-419A-8E1F-45118B107056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Способствовать развитию  общих речевых  навыков , интонационной выразительности , мелкой моторики рук, расширению словаря</a:t>
          </a:r>
          <a:endParaRPr lang="ru-RU" sz="2000" b="0" i="1" dirty="0">
            <a:latin typeface="Monotype Corsiva" pitchFamily="66" charset="0"/>
          </a:endParaRPr>
        </a:p>
      </dgm:t>
    </dgm:pt>
    <dgm:pt modelId="{B6BFC870-A5D1-467F-8DBE-6929E97373B8}" type="parTrans" cxnId="{188D67B0-698F-4912-8DAC-257B3B7E6423}">
      <dgm:prSet/>
      <dgm:spPr/>
      <dgm:t>
        <a:bodyPr/>
        <a:lstStyle/>
        <a:p>
          <a:endParaRPr lang="ru-RU"/>
        </a:p>
      </dgm:t>
    </dgm:pt>
    <dgm:pt modelId="{67087F96-0FA7-4933-BB25-0C31C073FB02}" type="sibTrans" cxnId="{188D67B0-698F-4912-8DAC-257B3B7E6423}">
      <dgm:prSet/>
      <dgm:spPr/>
      <dgm:t>
        <a:bodyPr/>
        <a:lstStyle/>
        <a:p>
          <a:endParaRPr lang="ru-RU"/>
        </a:p>
      </dgm:t>
    </dgm:pt>
    <dgm:pt modelId="{9B6C36B1-FE5A-4AF1-A753-8CE5CC1BE89F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Воспитывать любовь и бережное отношение к  природе</a:t>
          </a:r>
          <a:endParaRPr lang="ru-RU" sz="2000" b="0" i="1" dirty="0">
            <a:latin typeface="Monotype Corsiva" pitchFamily="66" charset="0"/>
          </a:endParaRPr>
        </a:p>
      </dgm:t>
    </dgm:pt>
    <dgm:pt modelId="{2D8FB7F9-A36C-4A17-834C-D5CA1324255E}" type="parTrans" cxnId="{DD06020F-2B80-4324-9B35-56F7EBA17C31}">
      <dgm:prSet/>
      <dgm:spPr/>
      <dgm:t>
        <a:bodyPr/>
        <a:lstStyle/>
        <a:p>
          <a:endParaRPr lang="ru-RU"/>
        </a:p>
      </dgm:t>
    </dgm:pt>
    <dgm:pt modelId="{206B94EE-E16C-4168-949D-5459959BF9AC}" type="sibTrans" cxnId="{DD06020F-2B80-4324-9B35-56F7EBA17C31}">
      <dgm:prSet/>
      <dgm:spPr/>
      <dgm:t>
        <a:bodyPr/>
        <a:lstStyle/>
        <a:p>
          <a:endParaRPr lang="ru-RU"/>
        </a:p>
      </dgm:t>
    </dgm:pt>
    <dgm:pt modelId="{05BC777C-2DD2-4AA2-9CCD-7CB8EF04B322}">
      <dgm:prSet phldrT="[Текст]" custT="1"/>
      <dgm:spPr/>
      <dgm:t>
        <a:bodyPr/>
        <a:lstStyle/>
        <a:p>
          <a:r>
            <a:rPr lang="ru-RU" sz="2000" b="0" i="1" dirty="0" smtClean="0">
              <a:latin typeface="Monotype Corsiva" pitchFamily="66" charset="0"/>
            </a:rPr>
            <a:t>Развивать творческие способности</a:t>
          </a:r>
          <a:endParaRPr lang="ru-RU" sz="2000" b="0" i="1" dirty="0">
            <a:latin typeface="Monotype Corsiva" pitchFamily="66" charset="0"/>
          </a:endParaRPr>
        </a:p>
      </dgm:t>
    </dgm:pt>
    <dgm:pt modelId="{6BB9BCB0-5B44-4C9E-AA50-18C6146C379D}" type="parTrans" cxnId="{CF80D6E8-743E-4556-9C11-882FB35CE745}">
      <dgm:prSet/>
      <dgm:spPr/>
    </dgm:pt>
    <dgm:pt modelId="{2B448FE7-8B01-4A6B-B31E-7559CCA3B680}" type="sibTrans" cxnId="{CF80D6E8-743E-4556-9C11-882FB35CE745}">
      <dgm:prSet/>
      <dgm:spPr/>
    </dgm:pt>
    <dgm:pt modelId="{6AEEDD3D-2CA3-4DAE-9844-E438D83FFB9A}" type="pres">
      <dgm:prSet presAssocID="{F85D59D5-1F38-41B4-9C49-43ACCF16AA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8A0132-F6A5-4765-B219-CD8F8F5952E9}" type="pres">
      <dgm:prSet presAssocID="{E8F985CC-9DFD-4080-A29A-A74769276512}" presName="parentText" presStyleLbl="node1" presStyleIdx="0" presStyleCnt="2" custScaleY="46584" custLinFactNeighborY="-77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C635F-B111-4EB3-81BB-DE66347ED463}" type="pres">
      <dgm:prSet presAssocID="{E8F985CC-9DFD-4080-A29A-A74769276512}" presName="childText" presStyleLbl="revTx" presStyleIdx="0" presStyleCnt="2" custScaleY="231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2722E-A804-45BD-AC0B-AB9403FA5B96}" type="pres">
      <dgm:prSet presAssocID="{EE5B329F-FB6F-473A-A5B0-708B568A881E}" presName="parentText" presStyleLbl="node1" presStyleIdx="1" presStyleCnt="2" custScaleY="43335" custLinFactNeighborX="1250" custLinFactNeighborY="-968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3D182-2635-43A1-BE6E-15E87C29609D}" type="pres">
      <dgm:prSet presAssocID="{EE5B329F-FB6F-473A-A5B0-708B568A881E}" presName="childText" presStyleLbl="revTx" presStyleIdx="1" presStyleCnt="2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2D63C7-AA08-4D35-8E76-797A99D9A140}" srcId="{F85D59D5-1F38-41B4-9C49-43ACCF16AAF6}" destId="{EE5B329F-FB6F-473A-A5B0-708B568A881E}" srcOrd="1" destOrd="0" parTransId="{0541DAE3-4275-4557-9C8B-3D0F02644DB2}" sibTransId="{EC347F7B-48BE-48AB-89A4-5FE92952679F}"/>
    <dgm:cxn modelId="{3EDA3B48-899B-42D0-B98D-5D1728426ABC}" type="presOf" srcId="{F85D59D5-1F38-41B4-9C49-43ACCF16AAF6}" destId="{6AEEDD3D-2CA3-4DAE-9844-E438D83FFB9A}" srcOrd="0" destOrd="0" presId="urn:microsoft.com/office/officeart/2005/8/layout/vList2"/>
    <dgm:cxn modelId="{E7551D40-9F5C-4139-AB1F-68E23FB1C90F}" type="presOf" srcId="{BD3784C5-3276-4026-BC2D-B8C939EE2A37}" destId="{247C635F-B111-4EB3-81BB-DE66347ED463}" srcOrd="0" destOrd="0" presId="urn:microsoft.com/office/officeart/2005/8/layout/vList2"/>
    <dgm:cxn modelId="{C06C4F3E-B37E-4847-9916-F281B5AFB51D}" srcId="{EE5B329F-FB6F-473A-A5B0-708B568A881E}" destId="{B1A8CD0F-33C8-43F6-913D-DF90E1C51510}" srcOrd="9" destOrd="0" parTransId="{54EFE8EC-705A-4F0F-A280-6AF5E8E75B3D}" sibTransId="{640EE527-D336-4417-82EC-0AC72609A9D2}"/>
    <dgm:cxn modelId="{72A24A91-AF63-4594-BF87-629BB6746A63}" type="presOf" srcId="{88878137-D8B8-44EA-A2DE-842D8F6CCDD0}" destId="{6333D182-2635-43A1-BE6E-15E87C29609D}" srcOrd="0" destOrd="3" presId="urn:microsoft.com/office/officeart/2005/8/layout/vList2"/>
    <dgm:cxn modelId="{FD70FDBC-F195-42E3-8136-B1523BB41F07}" type="presOf" srcId="{E8F985CC-9DFD-4080-A29A-A74769276512}" destId="{948A0132-F6A5-4765-B219-CD8F8F5952E9}" srcOrd="0" destOrd="0" presId="urn:microsoft.com/office/officeart/2005/8/layout/vList2"/>
    <dgm:cxn modelId="{8D6AB8F3-4409-4C50-A91B-28409B5CD53C}" type="presOf" srcId="{FA75087C-F2F5-4CA4-90F9-60E60BE52766}" destId="{6333D182-2635-43A1-BE6E-15E87C29609D}" srcOrd="0" destOrd="2" presId="urn:microsoft.com/office/officeart/2005/8/layout/vList2"/>
    <dgm:cxn modelId="{B0919CA3-FAD6-4C4D-88E8-F4EBBD3E6E41}" type="presOf" srcId="{95E0B857-64DC-4841-9FC0-3E7299AC1F17}" destId="{6333D182-2635-43A1-BE6E-15E87C29609D}" srcOrd="0" destOrd="0" presId="urn:microsoft.com/office/officeart/2005/8/layout/vList2"/>
    <dgm:cxn modelId="{69686795-A63C-4657-81CF-2694D40D96C9}" type="presOf" srcId="{05BC777C-2DD2-4AA2-9CCD-7CB8EF04B322}" destId="{6333D182-2635-43A1-BE6E-15E87C29609D}" srcOrd="0" destOrd="5" presId="urn:microsoft.com/office/officeart/2005/8/layout/vList2"/>
    <dgm:cxn modelId="{4EDBE3E0-3499-4066-BD7B-06E9C0844B78}" srcId="{E8F985CC-9DFD-4080-A29A-A74769276512}" destId="{BD3784C5-3276-4026-BC2D-B8C939EE2A37}" srcOrd="0" destOrd="0" parTransId="{648FB5BB-F311-40B4-9D5A-BF3C31DE2D47}" sibTransId="{12A89606-47A2-4E54-9036-11BA70FBD6EB}"/>
    <dgm:cxn modelId="{68471969-1861-4E8E-98CB-4C30935488D9}" type="presOf" srcId="{85FA2F79-0604-4026-B796-0D1C7D84ECCC}" destId="{6333D182-2635-43A1-BE6E-15E87C29609D}" srcOrd="0" destOrd="1" presId="urn:microsoft.com/office/officeart/2005/8/layout/vList2"/>
    <dgm:cxn modelId="{F008BEA1-6CA9-41AD-B03C-8FC0DF26824F}" srcId="{EE5B329F-FB6F-473A-A5B0-708B568A881E}" destId="{95E0B857-64DC-4841-9FC0-3E7299AC1F17}" srcOrd="0" destOrd="0" parTransId="{49A82310-E2F3-4F03-AB60-01FB1F425F13}" sibTransId="{47412263-E3E4-4774-B717-E170C4CD194D}"/>
    <dgm:cxn modelId="{F7A2305F-2289-467B-B3E0-4E822C18D7AA}" type="presOf" srcId="{EE5B329F-FB6F-473A-A5B0-708B568A881E}" destId="{3172722E-A804-45BD-AC0B-AB9403FA5B96}" srcOrd="0" destOrd="0" presId="urn:microsoft.com/office/officeart/2005/8/layout/vList2"/>
    <dgm:cxn modelId="{4821C008-F11C-47BC-8A91-29F4E29B9671}" type="presOf" srcId="{1AACC951-5AD0-4BD5-9DCF-97FE921BD65B}" destId="{6333D182-2635-43A1-BE6E-15E87C29609D}" srcOrd="0" destOrd="7" presId="urn:microsoft.com/office/officeart/2005/8/layout/vList2"/>
    <dgm:cxn modelId="{F02BEB71-EC22-4420-9B01-BC64987D819A}" srcId="{EE5B329F-FB6F-473A-A5B0-708B568A881E}" destId="{88878137-D8B8-44EA-A2DE-842D8F6CCDD0}" srcOrd="3" destOrd="0" parTransId="{5D1989B9-ADC2-4C2F-A807-FDCCD07D6401}" sibTransId="{4BF0FCC5-548D-455B-BAC8-2E0D8D582AD2}"/>
    <dgm:cxn modelId="{51F346AF-CE0F-4C49-A240-69BF6BE9C4D2}" srcId="{EE5B329F-FB6F-473A-A5B0-708B568A881E}" destId="{85FA2F79-0604-4026-B796-0D1C7D84ECCC}" srcOrd="1" destOrd="0" parTransId="{4B6F86F5-E862-4EDC-85E7-235B931AE13B}" sibTransId="{8DF54A33-3164-4063-B5FF-D4049AE2DE61}"/>
    <dgm:cxn modelId="{188D67B0-698F-4912-8DAC-257B3B7E6423}" srcId="{EE5B329F-FB6F-473A-A5B0-708B568A881E}" destId="{375414C8-43B8-419A-8E1F-45118B107056}" srcOrd="4" destOrd="0" parTransId="{B6BFC870-A5D1-467F-8DBE-6929E97373B8}" sibTransId="{67087F96-0FA7-4933-BB25-0C31C073FB02}"/>
    <dgm:cxn modelId="{4D2615C7-2F9E-4B06-B51C-B2DC27F288A0}" type="presOf" srcId="{375414C8-43B8-419A-8E1F-45118B107056}" destId="{6333D182-2635-43A1-BE6E-15E87C29609D}" srcOrd="0" destOrd="4" presId="urn:microsoft.com/office/officeart/2005/8/layout/vList2"/>
    <dgm:cxn modelId="{DD06020F-2B80-4324-9B35-56F7EBA17C31}" srcId="{EE5B329F-FB6F-473A-A5B0-708B568A881E}" destId="{9B6C36B1-FE5A-4AF1-A753-8CE5CC1BE89F}" srcOrd="6" destOrd="0" parTransId="{2D8FB7F9-A36C-4A17-834C-D5CA1324255E}" sibTransId="{206B94EE-E16C-4168-949D-5459959BF9AC}"/>
    <dgm:cxn modelId="{9FF516ED-DAB6-4871-B2BF-F17D67705C30}" srcId="{EE5B329F-FB6F-473A-A5B0-708B568A881E}" destId="{1AACC951-5AD0-4BD5-9DCF-97FE921BD65B}" srcOrd="7" destOrd="0" parTransId="{1845EB59-1FF2-493C-AB1E-DD087EAE4C1D}" sibTransId="{E8C5A2E7-0485-4C0F-B4DD-95D8CD96B1BE}"/>
    <dgm:cxn modelId="{D380F06E-D5A6-423F-BE12-AD68C114BF5C}" type="presOf" srcId="{84B9102D-248A-4C60-B0F1-9F89B49E568B}" destId="{6333D182-2635-43A1-BE6E-15E87C29609D}" srcOrd="0" destOrd="8" presId="urn:microsoft.com/office/officeart/2005/8/layout/vList2"/>
    <dgm:cxn modelId="{504D9FCC-BDE4-4D7F-BC37-992A48424A3B}" type="presOf" srcId="{B1A8CD0F-33C8-43F6-913D-DF90E1C51510}" destId="{6333D182-2635-43A1-BE6E-15E87C29609D}" srcOrd="0" destOrd="9" presId="urn:microsoft.com/office/officeart/2005/8/layout/vList2"/>
    <dgm:cxn modelId="{CF80D6E8-743E-4556-9C11-882FB35CE745}" srcId="{EE5B329F-FB6F-473A-A5B0-708B568A881E}" destId="{05BC777C-2DD2-4AA2-9CCD-7CB8EF04B322}" srcOrd="5" destOrd="0" parTransId="{6BB9BCB0-5B44-4C9E-AA50-18C6146C379D}" sibTransId="{2B448FE7-8B01-4A6B-B31E-7559CCA3B680}"/>
    <dgm:cxn modelId="{42AB285F-CE2E-496B-96BF-ED68B1746DA8}" type="presOf" srcId="{9B6C36B1-FE5A-4AF1-A753-8CE5CC1BE89F}" destId="{6333D182-2635-43A1-BE6E-15E87C29609D}" srcOrd="0" destOrd="6" presId="urn:microsoft.com/office/officeart/2005/8/layout/vList2"/>
    <dgm:cxn modelId="{D0B1E2A1-D3BC-40F8-A9DA-9835137A71E5}" srcId="{EE5B329F-FB6F-473A-A5B0-708B568A881E}" destId="{84B9102D-248A-4C60-B0F1-9F89B49E568B}" srcOrd="8" destOrd="0" parTransId="{FA89EF86-6351-412E-8B57-7595B7369E01}" sibTransId="{6A3466BE-D6EE-4AA3-BE99-542B6200D844}"/>
    <dgm:cxn modelId="{BC409906-547F-4E38-B5C6-9CF201444F8A}" srcId="{F85D59D5-1F38-41B4-9C49-43ACCF16AAF6}" destId="{E8F985CC-9DFD-4080-A29A-A74769276512}" srcOrd="0" destOrd="0" parTransId="{79BFFC14-8EB1-413E-8F05-A29555BBEF7C}" sibTransId="{D90F0376-89F9-4CB5-BF45-EDF229B45114}"/>
    <dgm:cxn modelId="{E9CBCFB6-4A42-4B2B-80DF-1631620F490E}" srcId="{EE5B329F-FB6F-473A-A5B0-708B568A881E}" destId="{FA75087C-F2F5-4CA4-90F9-60E60BE52766}" srcOrd="2" destOrd="0" parTransId="{7124EE3B-0417-40D2-BE9D-65473097C5B1}" sibTransId="{9AD5B900-72A0-4851-B23E-9501018C8B3B}"/>
    <dgm:cxn modelId="{F574CBA3-8291-4CC6-BF9D-936FDAAD7524}" type="presParOf" srcId="{6AEEDD3D-2CA3-4DAE-9844-E438D83FFB9A}" destId="{948A0132-F6A5-4765-B219-CD8F8F5952E9}" srcOrd="0" destOrd="0" presId="urn:microsoft.com/office/officeart/2005/8/layout/vList2"/>
    <dgm:cxn modelId="{5148495E-E5D9-406B-90BA-0CEC9E8C9F49}" type="presParOf" srcId="{6AEEDD3D-2CA3-4DAE-9844-E438D83FFB9A}" destId="{247C635F-B111-4EB3-81BB-DE66347ED463}" srcOrd="1" destOrd="0" presId="urn:microsoft.com/office/officeart/2005/8/layout/vList2"/>
    <dgm:cxn modelId="{972DE4B2-A57A-40E0-9F64-B6D5806B97B8}" type="presParOf" srcId="{6AEEDD3D-2CA3-4DAE-9844-E438D83FFB9A}" destId="{3172722E-A804-45BD-AC0B-AB9403FA5B96}" srcOrd="2" destOrd="0" presId="urn:microsoft.com/office/officeart/2005/8/layout/vList2"/>
    <dgm:cxn modelId="{2152CF70-4894-4FB6-A084-02B4D379472F}" type="presParOf" srcId="{6AEEDD3D-2CA3-4DAE-9844-E438D83FFB9A}" destId="{6333D182-2635-43A1-BE6E-15E87C2960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FE9AE-A25C-4BA4-8387-2677E16579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9B537E-EBEC-48B7-BE71-D43643C04F78}">
      <dgm:prSet phldrT="[Текст]" custT="1"/>
      <dgm:spPr/>
      <dgm:t>
        <a:bodyPr/>
        <a:lstStyle/>
        <a:p>
          <a:r>
            <a:rPr lang="ru-RU" sz="2400" b="1" i="1" dirty="0" smtClean="0">
              <a:latin typeface="Monotype Corsiva" pitchFamily="66" charset="0"/>
            </a:rPr>
            <a:t>Тип проекта:</a:t>
          </a:r>
          <a:endParaRPr lang="ru-RU" sz="2400" dirty="0">
            <a:latin typeface="Monotype Corsiva" pitchFamily="66" charset="0"/>
          </a:endParaRPr>
        </a:p>
      </dgm:t>
    </dgm:pt>
    <dgm:pt modelId="{C641F29F-07EF-4C3D-802D-2D08C918EFEA}" type="parTrans" cxnId="{FD6B679F-E390-4E4C-9C9C-2DD97F8FFB98}">
      <dgm:prSet/>
      <dgm:spPr/>
      <dgm:t>
        <a:bodyPr/>
        <a:lstStyle/>
        <a:p>
          <a:endParaRPr lang="ru-RU"/>
        </a:p>
      </dgm:t>
    </dgm:pt>
    <dgm:pt modelId="{D7AE2931-DEBB-443C-8CC7-B1E79FF5807E}" type="sibTrans" cxnId="{FD6B679F-E390-4E4C-9C9C-2DD97F8FFB98}">
      <dgm:prSet/>
      <dgm:spPr/>
      <dgm:t>
        <a:bodyPr/>
        <a:lstStyle/>
        <a:p>
          <a:endParaRPr lang="ru-RU"/>
        </a:p>
      </dgm:t>
    </dgm:pt>
    <dgm:pt modelId="{F156474A-0384-4365-AAF1-94D8B72DCDD9}">
      <dgm:prSet phldrT="[Текст]" custT="1"/>
      <dgm:spPr/>
      <dgm:t>
        <a:bodyPr/>
        <a:lstStyle/>
        <a:p>
          <a:r>
            <a:rPr lang="ru-RU" sz="2000" dirty="0" smtClean="0">
              <a:latin typeface="Monotype Corsiva" pitchFamily="66" charset="0"/>
            </a:rPr>
            <a:t>Информационно - творческий.</a:t>
          </a:r>
          <a:endParaRPr lang="ru-RU" sz="2000" dirty="0">
            <a:latin typeface="Monotype Corsiva" pitchFamily="66" charset="0"/>
          </a:endParaRPr>
        </a:p>
      </dgm:t>
    </dgm:pt>
    <dgm:pt modelId="{86CCD296-1C5F-4E73-87F0-35CC03215A35}" type="parTrans" cxnId="{A0636F6D-F406-42DD-B058-645C1C507F3F}">
      <dgm:prSet/>
      <dgm:spPr/>
      <dgm:t>
        <a:bodyPr/>
        <a:lstStyle/>
        <a:p>
          <a:endParaRPr lang="ru-RU"/>
        </a:p>
      </dgm:t>
    </dgm:pt>
    <dgm:pt modelId="{31C3A36C-CE07-490D-86C5-EBB6434DEE73}" type="sibTrans" cxnId="{A0636F6D-F406-42DD-B058-645C1C507F3F}">
      <dgm:prSet/>
      <dgm:spPr/>
      <dgm:t>
        <a:bodyPr/>
        <a:lstStyle/>
        <a:p>
          <a:endParaRPr lang="ru-RU"/>
        </a:p>
      </dgm:t>
    </dgm:pt>
    <dgm:pt modelId="{F9A7517F-ABD8-465D-8B75-9EDFC89F7F10}">
      <dgm:prSet phldrT="[Текст]" custT="1"/>
      <dgm:spPr/>
      <dgm:t>
        <a:bodyPr/>
        <a:lstStyle/>
        <a:p>
          <a:r>
            <a:rPr lang="ru-RU" sz="2400" b="1" i="1" dirty="0" smtClean="0">
              <a:latin typeface="Monotype Corsiva" pitchFamily="66" charset="0"/>
            </a:rPr>
            <a:t>Участники:</a:t>
          </a:r>
          <a:endParaRPr lang="ru-RU" sz="2400" dirty="0">
            <a:latin typeface="Monotype Corsiva" pitchFamily="66" charset="0"/>
          </a:endParaRPr>
        </a:p>
      </dgm:t>
    </dgm:pt>
    <dgm:pt modelId="{5CDED719-04D5-45A6-9890-0289125C860E}" type="parTrans" cxnId="{D573E743-5628-4B2B-8862-F47DF7A8EF01}">
      <dgm:prSet/>
      <dgm:spPr/>
      <dgm:t>
        <a:bodyPr/>
        <a:lstStyle/>
        <a:p>
          <a:endParaRPr lang="ru-RU"/>
        </a:p>
      </dgm:t>
    </dgm:pt>
    <dgm:pt modelId="{DEF042A7-5850-486E-A9EA-64DB498FC3A2}" type="sibTrans" cxnId="{D573E743-5628-4B2B-8862-F47DF7A8EF01}">
      <dgm:prSet/>
      <dgm:spPr/>
      <dgm:t>
        <a:bodyPr/>
        <a:lstStyle/>
        <a:p>
          <a:endParaRPr lang="ru-RU"/>
        </a:p>
      </dgm:t>
    </dgm:pt>
    <dgm:pt modelId="{836AE9A1-716E-4628-ABE7-D30D42222E47}">
      <dgm:prSet phldrT="[Текст]" custT="1"/>
      <dgm:spPr/>
      <dgm:t>
        <a:bodyPr/>
        <a:lstStyle/>
        <a:p>
          <a:r>
            <a:rPr lang="ru-RU" sz="2000" dirty="0" smtClean="0">
              <a:latin typeface="Monotype Corsiva" pitchFamily="66" charset="0"/>
            </a:rPr>
            <a:t>воспитатели дети и родители  группы« Рябинка»</a:t>
          </a:r>
          <a:endParaRPr lang="ru-RU" sz="2000" dirty="0">
            <a:latin typeface="Monotype Corsiva" pitchFamily="66" charset="0"/>
          </a:endParaRPr>
        </a:p>
      </dgm:t>
    </dgm:pt>
    <dgm:pt modelId="{0A268C88-7019-41A7-936C-28E60B266F56}" type="parTrans" cxnId="{1FE3AA5D-7D77-45B6-913A-AA815EDFD5C2}">
      <dgm:prSet/>
      <dgm:spPr/>
      <dgm:t>
        <a:bodyPr/>
        <a:lstStyle/>
        <a:p>
          <a:endParaRPr lang="ru-RU"/>
        </a:p>
      </dgm:t>
    </dgm:pt>
    <dgm:pt modelId="{B30CC117-5886-4B17-950F-5B5393C888E0}" type="sibTrans" cxnId="{1FE3AA5D-7D77-45B6-913A-AA815EDFD5C2}">
      <dgm:prSet/>
      <dgm:spPr/>
      <dgm:t>
        <a:bodyPr/>
        <a:lstStyle/>
        <a:p>
          <a:endParaRPr lang="ru-RU"/>
        </a:p>
      </dgm:t>
    </dgm:pt>
    <dgm:pt modelId="{BC2453C7-B7B1-45A5-B85A-8F37B2889AEA}">
      <dgm:prSet phldrT="[Текст]" custT="1"/>
      <dgm:spPr/>
      <dgm:t>
        <a:bodyPr/>
        <a:lstStyle/>
        <a:p>
          <a:r>
            <a:rPr lang="ru-RU" sz="2400" b="1" i="1" dirty="0" smtClean="0">
              <a:latin typeface="Monotype Corsiva" pitchFamily="66" charset="0"/>
            </a:rPr>
            <a:t>Длительность:</a:t>
          </a:r>
          <a:endParaRPr lang="ru-RU" sz="2400" dirty="0">
            <a:latin typeface="Monotype Corsiva" pitchFamily="66" charset="0"/>
          </a:endParaRPr>
        </a:p>
      </dgm:t>
    </dgm:pt>
    <dgm:pt modelId="{310D90F4-6F97-4064-931C-B0FE41C69D3D}" type="parTrans" cxnId="{33373768-08BE-4208-A57F-141A8A93B164}">
      <dgm:prSet/>
      <dgm:spPr/>
      <dgm:t>
        <a:bodyPr/>
        <a:lstStyle/>
        <a:p>
          <a:endParaRPr lang="ru-RU"/>
        </a:p>
      </dgm:t>
    </dgm:pt>
    <dgm:pt modelId="{A321F415-1DB2-4DB2-A391-6DA52E79C682}" type="sibTrans" cxnId="{33373768-08BE-4208-A57F-141A8A93B164}">
      <dgm:prSet/>
      <dgm:spPr/>
      <dgm:t>
        <a:bodyPr/>
        <a:lstStyle/>
        <a:p>
          <a:endParaRPr lang="ru-RU"/>
        </a:p>
      </dgm:t>
    </dgm:pt>
    <dgm:pt modelId="{F7AC633C-D1CD-434E-AF4C-3152C3D310D7}">
      <dgm:prSet phldrT="[Текст]" custT="1"/>
      <dgm:spPr/>
      <dgm:t>
        <a:bodyPr/>
        <a:lstStyle/>
        <a:p>
          <a:r>
            <a:rPr lang="ru-RU" sz="2000" dirty="0" smtClean="0">
              <a:latin typeface="Monotype Corsiva" pitchFamily="66" charset="0"/>
            </a:rPr>
            <a:t>Краткосрочный : неделя</a:t>
          </a:r>
          <a:endParaRPr lang="ru-RU" sz="2000" dirty="0">
            <a:latin typeface="Monotype Corsiva" pitchFamily="66" charset="0"/>
          </a:endParaRPr>
        </a:p>
      </dgm:t>
    </dgm:pt>
    <dgm:pt modelId="{1AF34D04-6ACF-49AE-A84B-6772AF7A0ECC}" type="parTrans" cxnId="{A5F78151-FB77-4153-8597-45E43429E164}">
      <dgm:prSet/>
      <dgm:spPr/>
      <dgm:t>
        <a:bodyPr/>
        <a:lstStyle/>
        <a:p>
          <a:endParaRPr lang="ru-RU"/>
        </a:p>
      </dgm:t>
    </dgm:pt>
    <dgm:pt modelId="{2F13CF0D-2FCF-466B-8A43-0AA1C0130FD8}" type="sibTrans" cxnId="{A5F78151-FB77-4153-8597-45E43429E164}">
      <dgm:prSet/>
      <dgm:spPr/>
      <dgm:t>
        <a:bodyPr/>
        <a:lstStyle/>
        <a:p>
          <a:endParaRPr lang="ru-RU"/>
        </a:p>
      </dgm:t>
    </dgm:pt>
    <dgm:pt modelId="{7F2E5632-CA1D-427C-A228-647B7C39048D}" type="pres">
      <dgm:prSet presAssocID="{EC9FE9AE-A25C-4BA4-8387-2677E16579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4F5DD-310D-43C5-A13F-61BA274FFB68}" type="pres">
      <dgm:prSet presAssocID="{B19B537E-EBEC-48B7-BE71-D43643C04F78}" presName="composite" presStyleCnt="0"/>
      <dgm:spPr/>
    </dgm:pt>
    <dgm:pt modelId="{A9BA65A0-178C-4D63-B7F0-CBE869F4837E}" type="pres">
      <dgm:prSet presAssocID="{B19B537E-EBEC-48B7-BE71-D43643C04F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F5386-E178-4A3A-B36D-F3665AED3D53}" type="pres">
      <dgm:prSet presAssocID="{B19B537E-EBEC-48B7-BE71-D43643C04F7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E4ABD-302B-4B3A-B84B-8A3C4DD911CB}" type="pres">
      <dgm:prSet presAssocID="{D7AE2931-DEBB-443C-8CC7-B1E79FF5807E}" presName="space" presStyleCnt="0"/>
      <dgm:spPr/>
    </dgm:pt>
    <dgm:pt modelId="{DAD61E45-838C-47F0-B4B8-E86929CC59D0}" type="pres">
      <dgm:prSet presAssocID="{F9A7517F-ABD8-465D-8B75-9EDFC89F7F10}" presName="composite" presStyleCnt="0"/>
      <dgm:spPr/>
    </dgm:pt>
    <dgm:pt modelId="{1B4B1FFA-C02B-4E67-B06E-F366C29C6630}" type="pres">
      <dgm:prSet presAssocID="{F9A7517F-ABD8-465D-8B75-9EDFC89F7F1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1F1AE-7877-43FA-BCE3-D16CFED11E59}" type="pres">
      <dgm:prSet presAssocID="{F9A7517F-ABD8-465D-8B75-9EDFC89F7F1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63AA-2699-4947-A6A7-E86A5F22FFE1}" type="pres">
      <dgm:prSet presAssocID="{DEF042A7-5850-486E-A9EA-64DB498FC3A2}" presName="space" presStyleCnt="0"/>
      <dgm:spPr/>
    </dgm:pt>
    <dgm:pt modelId="{D6A8F439-0149-4C16-A4BD-96F0F27D98B8}" type="pres">
      <dgm:prSet presAssocID="{BC2453C7-B7B1-45A5-B85A-8F37B2889AEA}" presName="composite" presStyleCnt="0"/>
      <dgm:spPr/>
    </dgm:pt>
    <dgm:pt modelId="{F667582C-CE14-474F-A4A3-E28E9DAF6742}" type="pres">
      <dgm:prSet presAssocID="{BC2453C7-B7B1-45A5-B85A-8F37B2889AE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2DB9-BDCE-416A-8167-1EA1CD4C9061}" type="pres">
      <dgm:prSet presAssocID="{BC2453C7-B7B1-45A5-B85A-8F37B2889AE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73768-08BE-4208-A57F-141A8A93B164}" srcId="{EC9FE9AE-A25C-4BA4-8387-2677E165795D}" destId="{BC2453C7-B7B1-45A5-B85A-8F37B2889AEA}" srcOrd="2" destOrd="0" parTransId="{310D90F4-6F97-4064-931C-B0FE41C69D3D}" sibTransId="{A321F415-1DB2-4DB2-A391-6DA52E79C682}"/>
    <dgm:cxn modelId="{D573E743-5628-4B2B-8862-F47DF7A8EF01}" srcId="{EC9FE9AE-A25C-4BA4-8387-2677E165795D}" destId="{F9A7517F-ABD8-465D-8B75-9EDFC89F7F10}" srcOrd="1" destOrd="0" parTransId="{5CDED719-04D5-45A6-9890-0289125C860E}" sibTransId="{DEF042A7-5850-486E-A9EA-64DB498FC3A2}"/>
    <dgm:cxn modelId="{4DC9891C-308D-4733-9580-7E30B217A570}" type="presOf" srcId="{B19B537E-EBEC-48B7-BE71-D43643C04F78}" destId="{A9BA65A0-178C-4D63-B7F0-CBE869F4837E}" srcOrd="0" destOrd="0" presId="urn:microsoft.com/office/officeart/2005/8/layout/hList1"/>
    <dgm:cxn modelId="{FD6B679F-E390-4E4C-9C9C-2DD97F8FFB98}" srcId="{EC9FE9AE-A25C-4BA4-8387-2677E165795D}" destId="{B19B537E-EBEC-48B7-BE71-D43643C04F78}" srcOrd="0" destOrd="0" parTransId="{C641F29F-07EF-4C3D-802D-2D08C918EFEA}" sibTransId="{D7AE2931-DEBB-443C-8CC7-B1E79FF5807E}"/>
    <dgm:cxn modelId="{BCB88255-B0D1-437F-B8EF-25A6C9CD3930}" type="presOf" srcId="{EC9FE9AE-A25C-4BA4-8387-2677E165795D}" destId="{7F2E5632-CA1D-427C-A228-647B7C39048D}" srcOrd="0" destOrd="0" presId="urn:microsoft.com/office/officeart/2005/8/layout/hList1"/>
    <dgm:cxn modelId="{1FE3AA5D-7D77-45B6-913A-AA815EDFD5C2}" srcId="{F9A7517F-ABD8-465D-8B75-9EDFC89F7F10}" destId="{836AE9A1-716E-4628-ABE7-D30D42222E47}" srcOrd="0" destOrd="0" parTransId="{0A268C88-7019-41A7-936C-28E60B266F56}" sibTransId="{B30CC117-5886-4B17-950F-5B5393C888E0}"/>
    <dgm:cxn modelId="{529FA118-E2ED-477D-A07F-DAF5801E05AE}" type="presOf" srcId="{BC2453C7-B7B1-45A5-B85A-8F37B2889AEA}" destId="{F667582C-CE14-474F-A4A3-E28E9DAF6742}" srcOrd="0" destOrd="0" presId="urn:microsoft.com/office/officeart/2005/8/layout/hList1"/>
    <dgm:cxn modelId="{A5F78151-FB77-4153-8597-45E43429E164}" srcId="{BC2453C7-B7B1-45A5-B85A-8F37B2889AEA}" destId="{F7AC633C-D1CD-434E-AF4C-3152C3D310D7}" srcOrd="0" destOrd="0" parTransId="{1AF34D04-6ACF-49AE-A84B-6772AF7A0ECC}" sibTransId="{2F13CF0D-2FCF-466B-8A43-0AA1C0130FD8}"/>
    <dgm:cxn modelId="{44CDB309-DA02-477C-AFC2-7CF79D478AE8}" type="presOf" srcId="{F7AC633C-D1CD-434E-AF4C-3152C3D310D7}" destId="{88CC2DB9-BDCE-416A-8167-1EA1CD4C9061}" srcOrd="0" destOrd="0" presId="urn:microsoft.com/office/officeart/2005/8/layout/hList1"/>
    <dgm:cxn modelId="{A0636F6D-F406-42DD-B058-645C1C507F3F}" srcId="{B19B537E-EBEC-48B7-BE71-D43643C04F78}" destId="{F156474A-0384-4365-AAF1-94D8B72DCDD9}" srcOrd="0" destOrd="0" parTransId="{86CCD296-1C5F-4E73-87F0-35CC03215A35}" sibTransId="{31C3A36C-CE07-490D-86C5-EBB6434DEE73}"/>
    <dgm:cxn modelId="{72E37EC8-DE57-40E2-9B88-ACD1B0CB9418}" type="presOf" srcId="{F9A7517F-ABD8-465D-8B75-9EDFC89F7F10}" destId="{1B4B1FFA-C02B-4E67-B06E-F366C29C6630}" srcOrd="0" destOrd="0" presId="urn:microsoft.com/office/officeart/2005/8/layout/hList1"/>
    <dgm:cxn modelId="{611DC1AA-AA26-471B-891C-57506471F691}" type="presOf" srcId="{F156474A-0384-4365-AAF1-94D8B72DCDD9}" destId="{AC7F5386-E178-4A3A-B36D-F3665AED3D53}" srcOrd="0" destOrd="0" presId="urn:microsoft.com/office/officeart/2005/8/layout/hList1"/>
    <dgm:cxn modelId="{E9D1E3A0-7A83-43AC-B7E4-60D2E704EB53}" type="presOf" srcId="{836AE9A1-716E-4628-ABE7-D30D42222E47}" destId="{8661F1AE-7877-43FA-BCE3-D16CFED11E59}" srcOrd="0" destOrd="0" presId="urn:microsoft.com/office/officeart/2005/8/layout/hList1"/>
    <dgm:cxn modelId="{38C0E0A4-4CD2-4B97-A7D2-C43B6D5AC73B}" type="presParOf" srcId="{7F2E5632-CA1D-427C-A228-647B7C39048D}" destId="{15E4F5DD-310D-43C5-A13F-61BA274FFB68}" srcOrd="0" destOrd="0" presId="urn:microsoft.com/office/officeart/2005/8/layout/hList1"/>
    <dgm:cxn modelId="{49ADB08D-4801-4734-AB60-1DF1B4B48DF2}" type="presParOf" srcId="{15E4F5DD-310D-43C5-A13F-61BA274FFB68}" destId="{A9BA65A0-178C-4D63-B7F0-CBE869F4837E}" srcOrd="0" destOrd="0" presId="urn:microsoft.com/office/officeart/2005/8/layout/hList1"/>
    <dgm:cxn modelId="{C7C1ECAE-178C-4420-8F2F-6F6B9CD61A47}" type="presParOf" srcId="{15E4F5DD-310D-43C5-A13F-61BA274FFB68}" destId="{AC7F5386-E178-4A3A-B36D-F3665AED3D53}" srcOrd="1" destOrd="0" presId="urn:microsoft.com/office/officeart/2005/8/layout/hList1"/>
    <dgm:cxn modelId="{FECEC972-CC07-4456-973E-7E6446969BFB}" type="presParOf" srcId="{7F2E5632-CA1D-427C-A228-647B7C39048D}" destId="{335E4ABD-302B-4B3A-B84B-8A3C4DD911CB}" srcOrd="1" destOrd="0" presId="urn:microsoft.com/office/officeart/2005/8/layout/hList1"/>
    <dgm:cxn modelId="{43EAE1FA-4A02-4F4D-9B01-13CF0CA9E104}" type="presParOf" srcId="{7F2E5632-CA1D-427C-A228-647B7C39048D}" destId="{DAD61E45-838C-47F0-B4B8-E86929CC59D0}" srcOrd="2" destOrd="0" presId="urn:microsoft.com/office/officeart/2005/8/layout/hList1"/>
    <dgm:cxn modelId="{ABB4570F-B115-45CF-9080-450E46FC2B99}" type="presParOf" srcId="{DAD61E45-838C-47F0-B4B8-E86929CC59D0}" destId="{1B4B1FFA-C02B-4E67-B06E-F366C29C6630}" srcOrd="0" destOrd="0" presId="urn:microsoft.com/office/officeart/2005/8/layout/hList1"/>
    <dgm:cxn modelId="{050E1B46-CFA4-4FC7-A84F-BADC9E6C5734}" type="presParOf" srcId="{DAD61E45-838C-47F0-B4B8-E86929CC59D0}" destId="{8661F1AE-7877-43FA-BCE3-D16CFED11E59}" srcOrd="1" destOrd="0" presId="urn:microsoft.com/office/officeart/2005/8/layout/hList1"/>
    <dgm:cxn modelId="{67D1F425-373F-400C-8FE9-D1463C7130AB}" type="presParOf" srcId="{7F2E5632-CA1D-427C-A228-647B7C39048D}" destId="{9CAD63AA-2699-4947-A6A7-E86A5F22FFE1}" srcOrd="3" destOrd="0" presId="urn:microsoft.com/office/officeart/2005/8/layout/hList1"/>
    <dgm:cxn modelId="{5EE93F48-67DE-4B59-8C13-9455EA37E7AF}" type="presParOf" srcId="{7F2E5632-CA1D-427C-A228-647B7C39048D}" destId="{D6A8F439-0149-4C16-A4BD-96F0F27D98B8}" srcOrd="4" destOrd="0" presId="urn:microsoft.com/office/officeart/2005/8/layout/hList1"/>
    <dgm:cxn modelId="{FA41A8D9-8542-4509-948C-CB2C96C5B005}" type="presParOf" srcId="{D6A8F439-0149-4C16-A4BD-96F0F27D98B8}" destId="{F667582C-CE14-474F-A4A3-E28E9DAF6742}" srcOrd="0" destOrd="0" presId="urn:microsoft.com/office/officeart/2005/8/layout/hList1"/>
    <dgm:cxn modelId="{71C38D73-7C2A-4BC4-A3F4-CAE4687B6F4D}" type="presParOf" srcId="{D6A8F439-0149-4C16-A4BD-96F0F27D98B8}" destId="{88CC2DB9-BDCE-416A-8167-1EA1CD4C90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E5739-52B3-4171-92FE-AF2FB3224759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519CF6F-AA48-4578-B65A-B808A62F2578}">
      <dgm:prSet phldrT="[Текст]" custT="1"/>
      <dgm:spPr/>
      <dgm:t>
        <a:bodyPr/>
        <a:lstStyle/>
        <a:p>
          <a:r>
            <a:rPr lang="ru-RU" sz="2000" dirty="0" smtClean="0">
              <a:latin typeface="Monotype Corsiva" pitchFamily="66" charset="0"/>
            </a:rPr>
            <a:t>Подбор методического материала</a:t>
          </a:r>
          <a:endParaRPr lang="ru-RU" sz="2000" dirty="0">
            <a:latin typeface="Monotype Corsiva" pitchFamily="66" charset="0"/>
          </a:endParaRPr>
        </a:p>
      </dgm:t>
    </dgm:pt>
    <dgm:pt modelId="{EB5EDBEC-004A-4C4C-A0E4-C615106AC1CB}" type="parTrans" cxnId="{937EB1A7-4252-45C4-9788-EDDF663F4090}">
      <dgm:prSet/>
      <dgm:spPr/>
      <dgm:t>
        <a:bodyPr/>
        <a:lstStyle/>
        <a:p>
          <a:endParaRPr lang="ru-RU"/>
        </a:p>
      </dgm:t>
    </dgm:pt>
    <dgm:pt modelId="{CABE5D65-624D-4F79-8094-D782395D12CF}" type="sibTrans" cxnId="{937EB1A7-4252-45C4-9788-EDDF663F4090}">
      <dgm:prSet/>
      <dgm:spPr/>
      <dgm:t>
        <a:bodyPr/>
        <a:lstStyle/>
        <a:p>
          <a:endParaRPr lang="ru-RU"/>
        </a:p>
      </dgm:t>
    </dgm:pt>
    <dgm:pt modelId="{EDE39C4C-3573-4D81-AD7F-432F63197EF4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Monotype Corsiva" pitchFamily="66" charset="0"/>
            </a:rPr>
            <a:t>Формулирование проблемы</a:t>
          </a:r>
          <a:endParaRPr lang="ru-RU" sz="2000" dirty="0">
            <a:latin typeface="Monotype Corsiva" pitchFamily="66" charset="0"/>
          </a:endParaRPr>
        </a:p>
      </dgm:t>
    </dgm:pt>
    <dgm:pt modelId="{4112D033-06C0-4761-A32D-5776ECE732EB}" type="parTrans" cxnId="{344B3F9B-BF9E-4E9B-A9E9-452CA0C9C1D7}">
      <dgm:prSet/>
      <dgm:spPr/>
      <dgm:t>
        <a:bodyPr/>
        <a:lstStyle/>
        <a:p>
          <a:endParaRPr lang="ru-RU"/>
        </a:p>
      </dgm:t>
    </dgm:pt>
    <dgm:pt modelId="{9C97891C-9C4E-4198-8E64-1E81280CC660}" type="sibTrans" cxnId="{344B3F9B-BF9E-4E9B-A9E9-452CA0C9C1D7}">
      <dgm:prSet/>
      <dgm:spPr/>
      <dgm:t>
        <a:bodyPr/>
        <a:lstStyle/>
        <a:p>
          <a:endParaRPr lang="ru-RU"/>
        </a:p>
      </dgm:t>
    </dgm:pt>
    <dgm:pt modelId="{A39C7A8C-0998-4B40-90F1-515455E241E0}">
      <dgm:prSet phldrT="[Текст]" custT="1"/>
      <dgm:spPr/>
      <dgm:t>
        <a:bodyPr/>
        <a:lstStyle/>
        <a:p>
          <a:r>
            <a:rPr lang="ru-RU" sz="2000" dirty="0" smtClean="0">
              <a:latin typeface="Monotype Corsiva" pitchFamily="66" charset="0"/>
            </a:rPr>
            <a:t>Постановка целей и задач</a:t>
          </a:r>
          <a:endParaRPr lang="ru-RU" sz="2000" dirty="0">
            <a:latin typeface="Monotype Corsiva" pitchFamily="66" charset="0"/>
          </a:endParaRPr>
        </a:p>
      </dgm:t>
    </dgm:pt>
    <dgm:pt modelId="{9F906B34-920B-4BEC-85DB-565D2F59A8D0}" type="parTrans" cxnId="{88A460C8-C5DE-487B-B123-4B43BB8C66B8}">
      <dgm:prSet/>
      <dgm:spPr/>
      <dgm:t>
        <a:bodyPr/>
        <a:lstStyle/>
        <a:p>
          <a:endParaRPr lang="ru-RU"/>
        </a:p>
      </dgm:t>
    </dgm:pt>
    <dgm:pt modelId="{A6534E2B-A844-4C0F-9BBD-17C3BFB604EA}" type="sibTrans" cxnId="{88A460C8-C5DE-487B-B123-4B43BB8C66B8}">
      <dgm:prSet/>
      <dgm:spPr/>
      <dgm:t>
        <a:bodyPr/>
        <a:lstStyle/>
        <a:p>
          <a:endParaRPr lang="ru-RU"/>
        </a:p>
      </dgm:t>
    </dgm:pt>
    <dgm:pt modelId="{8D106346-1320-48DF-A8B9-177AE18795F3}" type="pres">
      <dgm:prSet presAssocID="{C9DE5739-52B3-4171-92FE-AF2FB32247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32DB7B-6306-4536-B511-0ED7948E1E50}" type="pres">
      <dgm:prSet presAssocID="{8519CF6F-AA48-4578-B65A-B808A62F2578}" presName="circ1" presStyleLbl="vennNode1" presStyleIdx="0" presStyleCnt="3" custScaleX="120487"/>
      <dgm:spPr/>
      <dgm:t>
        <a:bodyPr/>
        <a:lstStyle/>
        <a:p>
          <a:endParaRPr lang="ru-RU"/>
        </a:p>
      </dgm:t>
    </dgm:pt>
    <dgm:pt modelId="{A1F00693-4891-4B3B-B3F1-95FC43EB4243}" type="pres">
      <dgm:prSet presAssocID="{8519CF6F-AA48-4578-B65A-B808A62F25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B393B-3EC3-417E-9639-B4DF36A5A781}" type="pres">
      <dgm:prSet presAssocID="{EDE39C4C-3573-4D81-AD7F-432F63197EF4}" presName="circ2" presStyleLbl="vennNode1" presStyleIdx="1" presStyleCnt="3" custScaleX="114339" custScaleY="104053" custLinFactNeighborX="18116" custLinFactNeighborY="-146"/>
      <dgm:spPr/>
      <dgm:t>
        <a:bodyPr/>
        <a:lstStyle/>
        <a:p>
          <a:endParaRPr lang="ru-RU"/>
        </a:p>
      </dgm:t>
    </dgm:pt>
    <dgm:pt modelId="{6AC2A1BD-33CC-41FA-BF3E-87771529BBB0}" type="pres">
      <dgm:prSet presAssocID="{EDE39C4C-3573-4D81-AD7F-432F63197EF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6CBA4-46F5-4797-A485-4A56B68F2CEB}" type="pres">
      <dgm:prSet presAssocID="{A39C7A8C-0998-4B40-90F1-515455E241E0}" presName="circ3" presStyleLbl="vennNode1" presStyleIdx="2" presStyleCnt="3" custScaleX="108519" custScaleY="108691"/>
      <dgm:spPr/>
      <dgm:t>
        <a:bodyPr/>
        <a:lstStyle/>
        <a:p>
          <a:endParaRPr lang="ru-RU"/>
        </a:p>
      </dgm:t>
    </dgm:pt>
    <dgm:pt modelId="{C39FEC75-30EC-4159-8CF8-DFFEC60BBF57}" type="pres">
      <dgm:prSet presAssocID="{A39C7A8C-0998-4B40-90F1-515455E241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460C8-C5DE-487B-B123-4B43BB8C66B8}" srcId="{C9DE5739-52B3-4171-92FE-AF2FB3224759}" destId="{A39C7A8C-0998-4B40-90F1-515455E241E0}" srcOrd="2" destOrd="0" parTransId="{9F906B34-920B-4BEC-85DB-565D2F59A8D0}" sibTransId="{A6534E2B-A844-4C0F-9BBD-17C3BFB604EA}"/>
    <dgm:cxn modelId="{937EB1A7-4252-45C4-9788-EDDF663F4090}" srcId="{C9DE5739-52B3-4171-92FE-AF2FB3224759}" destId="{8519CF6F-AA48-4578-B65A-B808A62F2578}" srcOrd="0" destOrd="0" parTransId="{EB5EDBEC-004A-4C4C-A0E4-C615106AC1CB}" sibTransId="{CABE5D65-624D-4F79-8094-D782395D12CF}"/>
    <dgm:cxn modelId="{7BD61F2F-FFAA-4263-A41E-87EFF8582F71}" type="presOf" srcId="{EDE39C4C-3573-4D81-AD7F-432F63197EF4}" destId="{6AC2A1BD-33CC-41FA-BF3E-87771529BBB0}" srcOrd="1" destOrd="0" presId="urn:microsoft.com/office/officeart/2005/8/layout/venn1"/>
    <dgm:cxn modelId="{344B3F9B-BF9E-4E9B-A9E9-452CA0C9C1D7}" srcId="{C9DE5739-52B3-4171-92FE-AF2FB3224759}" destId="{EDE39C4C-3573-4D81-AD7F-432F63197EF4}" srcOrd="1" destOrd="0" parTransId="{4112D033-06C0-4761-A32D-5776ECE732EB}" sibTransId="{9C97891C-9C4E-4198-8E64-1E81280CC660}"/>
    <dgm:cxn modelId="{B079FA9F-9D36-4F9B-B27E-8084B8A12903}" type="presOf" srcId="{C9DE5739-52B3-4171-92FE-AF2FB3224759}" destId="{8D106346-1320-48DF-A8B9-177AE18795F3}" srcOrd="0" destOrd="0" presId="urn:microsoft.com/office/officeart/2005/8/layout/venn1"/>
    <dgm:cxn modelId="{CFB238C6-EC92-449E-BEBF-ED673AB992FF}" type="presOf" srcId="{A39C7A8C-0998-4B40-90F1-515455E241E0}" destId="{AE66CBA4-46F5-4797-A485-4A56B68F2CEB}" srcOrd="0" destOrd="0" presId="urn:microsoft.com/office/officeart/2005/8/layout/venn1"/>
    <dgm:cxn modelId="{1D14BC7E-09CA-4DBF-8D6C-96BF371EA4A0}" type="presOf" srcId="{EDE39C4C-3573-4D81-AD7F-432F63197EF4}" destId="{BF8B393B-3EC3-417E-9639-B4DF36A5A781}" srcOrd="0" destOrd="0" presId="urn:microsoft.com/office/officeart/2005/8/layout/venn1"/>
    <dgm:cxn modelId="{6B24D970-4329-4880-96D6-B5AF5A8718BC}" type="presOf" srcId="{8519CF6F-AA48-4578-B65A-B808A62F2578}" destId="{A1F00693-4891-4B3B-B3F1-95FC43EB4243}" srcOrd="1" destOrd="0" presId="urn:microsoft.com/office/officeart/2005/8/layout/venn1"/>
    <dgm:cxn modelId="{3E26C2FC-87A8-40B5-AFCA-D00AD4ADAC55}" type="presOf" srcId="{A39C7A8C-0998-4B40-90F1-515455E241E0}" destId="{C39FEC75-30EC-4159-8CF8-DFFEC60BBF57}" srcOrd="1" destOrd="0" presId="urn:microsoft.com/office/officeart/2005/8/layout/venn1"/>
    <dgm:cxn modelId="{2AFF9D93-5FCC-48FC-AF63-B2715CA70A95}" type="presOf" srcId="{8519CF6F-AA48-4578-B65A-B808A62F2578}" destId="{EF32DB7B-6306-4536-B511-0ED7948E1E50}" srcOrd="0" destOrd="0" presId="urn:microsoft.com/office/officeart/2005/8/layout/venn1"/>
    <dgm:cxn modelId="{6F8C753E-3AD6-4511-A370-0169F5F75FE0}" type="presParOf" srcId="{8D106346-1320-48DF-A8B9-177AE18795F3}" destId="{EF32DB7B-6306-4536-B511-0ED7948E1E50}" srcOrd="0" destOrd="0" presId="urn:microsoft.com/office/officeart/2005/8/layout/venn1"/>
    <dgm:cxn modelId="{26D06FBF-E74C-4E3F-929C-10505E107881}" type="presParOf" srcId="{8D106346-1320-48DF-A8B9-177AE18795F3}" destId="{A1F00693-4891-4B3B-B3F1-95FC43EB4243}" srcOrd="1" destOrd="0" presId="urn:microsoft.com/office/officeart/2005/8/layout/venn1"/>
    <dgm:cxn modelId="{FCFC6CAC-0129-4A15-B82D-8E27BDC25E4D}" type="presParOf" srcId="{8D106346-1320-48DF-A8B9-177AE18795F3}" destId="{BF8B393B-3EC3-417E-9639-B4DF36A5A781}" srcOrd="2" destOrd="0" presId="urn:microsoft.com/office/officeart/2005/8/layout/venn1"/>
    <dgm:cxn modelId="{600EFE2E-782E-47D3-B9D2-DD33A52AE22B}" type="presParOf" srcId="{8D106346-1320-48DF-A8B9-177AE18795F3}" destId="{6AC2A1BD-33CC-41FA-BF3E-87771529BBB0}" srcOrd="3" destOrd="0" presId="urn:microsoft.com/office/officeart/2005/8/layout/venn1"/>
    <dgm:cxn modelId="{7AB60376-18E2-448B-B3E1-5EB2780229D3}" type="presParOf" srcId="{8D106346-1320-48DF-A8B9-177AE18795F3}" destId="{AE66CBA4-46F5-4797-A485-4A56B68F2CEB}" srcOrd="4" destOrd="0" presId="urn:microsoft.com/office/officeart/2005/8/layout/venn1"/>
    <dgm:cxn modelId="{2F80DE0C-3CE4-4C02-AFAE-05C1748AE0F5}" type="presParOf" srcId="{8D106346-1320-48DF-A8B9-177AE18795F3}" destId="{C39FEC75-30EC-4159-8CF8-DFFEC60BBF5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83E4E-579B-4360-8E57-73C84C8C109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07BDB0F-F97C-432F-BEB7-806B0AF2EC7C}">
      <dgm:prSet phldrT="[Текст]" phldr="1"/>
      <dgm:spPr/>
      <dgm:t>
        <a:bodyPr/>
        <a:lstStyle/>
        <a:p>
          <a:endParaRPr lang="ru-RU" dirty="0"/>
        </a:p>
      </dgm:t>
    </dgm:pt>
    <dgm:pt modelId="{DF45123C-063D-4D09-894B-314615987D1C}" type="sibTrans" cxnId="{B72DF02F-D12C-40DA-A927-D3FFDC689C3F}">
      <dgm:prSet/>
      <dgm:spPr/>
      <dgm:t>
        <a:bodyPr/>
        <a:lstStyle/>
        <a:p>
          <a:endParaRPr lang="ru-RU"/>
        </a:p>
      </dgm:t>
    </dgm:pt>
    <dgm:pt modelId="{49A0257E-BF0E-4C5F-B3FD-B8EE4FFD4465}" type="parTrans" cxnId="{B72DF02F-D12C-40DA-A927-D3FFDC689C3F}">
      <dgm:prSet/>
      <dgm:spPr/>
      <dgm:t>
        <a:bodyPr/>
        <a:lstStyle/>
        <a:p>
          <a:endParaRPr lang="ru-RU"/>
        </a:p>
      </dgm:t>
    </dgm:pt>
    <dgm:pt modelId="{639E865C-C726-491F-A387-BBD5EC75ED59}">
      <dgm:prSet phldrT="[Текст]" phldr="1"/>
      <dgm:spPr/>
      <dgm:t>
        <a:bodyPr/>
        <a:lstStyle/>
        <a:p>
          <a:endParaRPr lang="ru-RU"/>
        </a:p>
      </dgm:t>
    </dgm:pt>
    <dgm:pt modelId="{607D34ED-6672-4480-A8AA-4511091C9D76}" type="sibTrans" cxnId="{89CBC338-1695-44FB-9F9B-3D0DA910B3DF}">
      <dgm:prSet/>
      <dgm:spPr/>
      <dgm:t>
        <a:bodyPr/>
        <a:lstStyle/>
        <a:p>
          <a:endParaRPr lang="ru-RU"/>
        </a:p>
      </dgm:t>
    </dgm:pt>
    <dgm:pt modelId="{E9DE56F7-8654-432E-8EA4-16F4DBA46663}" type="parTrans" cxnId="{89CBC338-1695-44FB-9F9B-3D0DA910B3DF}">
      <dgm:prSet/>
      <dgm:spPr/>
      <dgm:t>
        <a:bodyPr/>
        <a:lstStyle/>
        <a:p>
          <a:endParaRPr lang="ru-RU"/>
        </a:p>
      </dgm:t>
    </dgm:pt>
    <dgm:pt modelId="{C6C32010-54E7-450D-BEDA-DD936447A763}">
      <dgm:prSet phldrT="[Текст]" phldr="1"/>
      <dgm:spPr/>
      <dgm:t>
        <a:bodyPr/>
        <a:lstStyle/>
        <a:p>
          <a:endParaRPr lang="ru-RU"/>
        </a:p>
      </dgm:t>
    </dgm:pt>
    <dgm:pt modelId="{F639641E-FAFB-488D-BF03-63EA0AA42AB6}" type="sibTrans" cxnId="{294084D4-B8DF-4188-A0D4-A265516F2EFF}">
      <dgm:prSet/>
      <dgm:spPr/>
      <dgm:t>
        <a:bodyPr/>
        <a:lstStyle/>
        <a:p>
          <a:endParaRPr lang="ru-RU"/>
        </a:p>
      </dgm:t>
    </dgm:pt>
    <dgm:pt modelId="{67BF9BE4-2D3A-4A48-AC16-0B638C181C46}" type="parTrans" cxnId="{294084D4-B8DF-4188-A0D4-A265516F2EFF}">
      <dgm:prSet/>
      <dgm:spPr/>
      <dgm:t>
        <a:bodyPr/>
        <a:lstStyle/>
        <a:p>
          <a:endParaRPr lang="ru-RU"/>
        </a:p>
      </dgm:t>
    </dgm:pt>
    <dgm:pt modelId="{99B0DCAE-55CA-482C-952C-9BC64C8E044A}">
      <dgm:prSet phldrT="[Текст]" phldr="1"/>
      <dgm:spPr/>
      <dgm:t>
        <a:bodyPr/>
        <a:lstStyle/>
        <a:p>
          <a:endParaRPr lang="ru-RU" dirty="0"/>
        </a:p>
      </dgm:t>
    </dgm:pt>
    <dgm:pt modelId="{702D226C-12DF-4402-A071-FD8CC6F719B7}" type="sibTrans" cxnId="{F82F7E18-43C1-4175-8706-50EDB2DE71BE}">
      <dgm:prSet/>
      <dgm:spPr/>
      <dgm:t>
        <a:bodyPr/>
        <a:lstStyle/>
        <a:p>
          <a:endParaRPr lang="ru-RU"/>
        </a:p>
      </dgm:t>
    </dgm:pt>
    <dgm:pt modelId="{B539E1EF-216E-4B2F-8062-9C449F98867A}" type="parTrans" cxnId="{F82F7E18-43C1-4175-8706-50EDB2DE71BE}">
      <dgm:prSet/>
      <dgm:spPr/>
      <dgm:t>
        <a:bodyPr/>
        <a:lstStyle/>
        <a:p>
          <a:endParaRPr lang="ru-RU"/>
        </a:p>
      </dgm:t>
    </dgm:pt>
    <dgm:pt modelId="{77F0C286-CEAD-496D-8923-952320D8A643}">
      <dgm:prSet phldrT="[Текст]" phldr="1"/>
      <dgm:spPr/>
      <dgm:t>
        <a:bodyPr/>
        <a:lstStyle/>
        <a:p>
          <a:endParaRPr lang="ru-RU" dirty="0"/>
        </a:p>
      </dgm:t>
    </dgm:pt>
    <dgm:pt modelId="{52222D4D-DCF4-43D7-A865-C697BD6E2F74}" type="sibTrans" cxnId="{38212526-7C16-4157-9123-2183DEC9B9E2}">
      <dgm:prSet/>
      <dgm:spPr/>
      <dgm:t>
        <a:bodyPr/>
        <a:lstStyle/>
        <a:p>
          <a:endParaRPr lang="ru-RU"/>
        </a:p>
      </dgm:t>
    </dgm:pt>
    <dgm:pt modelId="{5F2630A2-DF22-4E52-976B-625287F36F9B}" type="parTrans" cxnId="{38212526-7C16-4157-9123-2183DEC9B9E2}">
      <dgm:prSet/>
      <dgm:spPr/>
      <dgm:t>
        <a:bodyPr/>
        <a:lstStyle/>
        <a:p>
          <a:endParaRPr lang="ru-RU"/>
        </a:p>
      </dgm:t>
    </dgm:pt>
    <dgm:pt modelId="{A3FD09F0-25B0-45FE-A137-DE673685405F}">
      <dgm:prSet phldrT="[Текст]" phldr="1"/>
      <dgm:spPr/>
      <dgm:t>
        <a:bodyPr/>
        <a:lstStyle/>
        <a:p>
          <a:endParaRPr lang="ru-RU" dirty="0"/>
        </a:p>
      </dgm:t>
    </dgm:pt>
    <dgm:pt modelId="{00D29061-9256-49BB-BD5F-4D56267004B5}" type="sibTrans" cxnId="{C2274A36-DCC0-4487-B585-7122E9461A02}">
      <dgm:prSet/>
      <dgm:spPr/>
      <dgm:t>
        <a:bodyPr/>
        <a:lstStyle/>
        <a:p>
          <a:endParaRPr lang="ru-RU"/>
        </a:p>
      </dgm:t>
    </dgm:pt>
    <dgm:pt modelId="{95471C92-76EF-412E-9FE4-CC4942245C5D}" type="parTrans" cxnId="{C2274A36-DCC0-4487-B585-7122E9461A02}">
      <dgm:prSet/>
      <dgm:spPr/>
      <dgm:t>
        <a:bodyPr/>
        <a:lstStyle/>
        <a:p>
          <a:endParaRPr lang="ru-RU"/>
        </a:p>
      </dgm:t>
    </dgm:pt>
    <dgm:pt modelId="{F41F9B49-270C-4EAB-B22C-29A6EFA79D1A}">
      <dgm:prSet phldrT="[Текст]" phldr="1"/>
      <dgm:spPr/>
      <dgm:t>
        <a:bodyPr/>
        <a:lstStyle/>
        <a:p>
          <a:endParaRPr lang="ru-RU"/>
        </a:p>
      </dgm:t>
    </dgm:pt>
    <dgm:pt modelId="{FB653838-1B71-434D-A627-5101CBE0F445}" type="sibTrans" cxnId="{AFC91911-8F11-430F-B19F-A4A0E2539A21}">
      <dgm:prSet/>
      <dgm:spPr/>
      <dgm:t>
        <a:bodyPr/>
        <a:lstStyle/>
        <a:p>
          <a:endParaRPr lang="ru-RU"/>
        </a:p>
      </dgm:t>
    </dgm:pt>
    <dgm:pt modelId="{A53C58B1-E6E3-4A3D-9D7D-4C874166D425}" type="parTrans" cxnId="{AFC91911-8F11-430F-B19F-A4A0E2539A21}">
      <dgm:prSet/>
      <dgm:spPr/>
      <dgm:t>
        <a:bodyPr/>
        <a:lstStyle/>
        <a:p>
          <a:endParaRPr lang="ru-RU"/>
        </a:p>
      </dgm:t>
    </dgm:pt>
    <dgm:pt modelId="{CD093E23-6474-4E74-B89D-ED6633259D10}">
      <dgm:prSet phldrT="[Текст]" phldr="1"/>
      <dgm:spPr/>
      <dgm:t>
        <a:bodyPr/>
        <a:lstStyle/>
        <a:p>
          <a:endParaRPr lang="ru-RU"/>
        </a:p>
      </dgm:t>
    </dgm:pt>
    <dgm:pt modelId="{6BBCF5DA-738A-4829-85A8-A95E59B958F7}" type="sibTrans" cxnId="{9FA067AD-0A43-41A8-A4C3-1631E7921677}">
      <dgm:prSet/>
      <dgm:spPr/>
      <dgm:t>
        <a:bodyPr/>
        <a:lstStyle/>
        <a:p>
          <a:endParaRPr lang="ru-RU"/>
        </a:p>
      </dgm:t>
    </dgm:pt>
    <dgm:pt modelId="{B5D23A0E-31F8-4629-9894-4A3595297446}" type="parTrans" cxnId="{9FA067AD-0A43-41A8-A4C3-1631E7921677}">
      <dgm:prSet/>
      <dgm:spPr/>
      <dgm:t>
        <a:bodyPr/>
        <a:lstStyle/>
        <a:p>
          <a:endParaRPr lang="ru-RU"/>
        </a:p>
      </dgm:t>
    </dgm:pt>
    <dgm:pt modelId="{EBACC081-233D-4F76-A6C4-F682A4BABEEC}">
      <dgm:prSet phldrT="[Текст]" phldr="1"/>
      <dgm:spPr/>
      <dgm:t>
        <a:bodyPr/>
        <a:lstStyle/>
        <a:p>
          <a:endParaRPr lang="ru-RU" dirty="0"/>
        </a:p>
      </dgm:t>
    </dgm:pt>
    <dgm:pt modelId="{CBFD8BAD-7EC1-488B-B018-172878F68459}" type="sibTrans" cxnId="{CA038E46-ABFF-4400-9EF3-D3230D3E96B4}">
      <dgm:prSet/>
      <dgm:spPr/>
      <dgm:t>
        <a:bodyPr/>
        <a:lstStyle/>
        <a:p>
          <a:endParaRPr lang="ru-RU"/>
        </a:p>
      </dgm:t>
    </dgm:pt>
    <dgm:pt modelId="{A8C9DEB7-CBE7-4ABD-9873-8CCEB9751F9A}" type="parTrans" cxnId="{CA038E46-ABFF-4400-9EF3-D3230D3E96B4}">
      <dgm:prSet/>
      <dgm:spPr/>
      <dgm:t>
        <a:bodyPr/>
        <a:lstStyle/>
        <a:p>
          <a:endParaRPr lang="ru-RU"/>
        </a:p>
      </dgm:t>
    </dgm:pt>
    <dgm:pt modelId="{E6759D49-9EAD-40EF-9CA6-DCAEA36E9E59}" type="pres">
      <dgm:prSet presAssocID="{D6F83E4E-579B-4360-8E57-73C84C8C10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59C00-4012-4E57-9CCB-E8554D75C327}" type="pres">
      <dgm:prSet presAssocID="{B07BDB0F-F97C-432F-BEB7-806B0AF2EC7C}" presName="linNode" presStyleCnt="0"/>
      <dgm:spPr/>
    </dgm:pt>
    <dgm:pt modelId="{17B2AB41-1D58-4B58-A586-59318855FD20}" type="pres">
      <dgm:prSet presAssocID="{B07BDB0F-F97C-432F-BEB7-806B0AF2EC7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C8007-3D3A-4E6C-9062-C7D15634858B}" type="pres">
      <dgm:prSet presAssocID="{B07BDB0F-F97C-432F-BEB7-806B0AF2EC7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41D71-B0B9-4CEF-811E-890576663822}" type="pres">
      <dgm:prSet presAssocID="{DF45123C-063D-4D09-894B-314615987D1C}" presName="sp" presStyleCnt="0"/>
      <dgm:spPr/>
    </dgm:pt>
    <dgm:pt modelId="{FF925F43-0C6E-428C-9978-1A2DEF574439}" type="pres">
      <dgm:prSet presAssocID="{99B0DCAE-55CA-482C-952C-9BC64C8E044A}" presName="linNode" presStyleCnt="0"/>
      <dgm:spPr/>
    </dgm:pt>
    <dgm:pt modelId="{981A7B1C-B00E-43D8-8BA2-8A427D6EE51F}" type="pres">
      <dgm:prSet presAssocID="{99B0DCAE-55CA-482C-952C-9BC64C8E044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0CE1-99EF-41FE-8F0C-73A1D1B2CBE5}" type="pres">
      <dgm:prSet presAssocID="{99B0DCAE-55CA-482C-952C-9BC64C8E044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1181-C4ED-48F7-A2C2-A762AC0E0588}" type="pres">
      <dgm:prSet presAssocID="{702D226C-12DF-4402-A071-FD8CC6F719B7}" presName="sp" presStyleCnt="0"/>
      <dgm:spPr/>
    </dgm:pt>
    <dgm:pt modelId="{9DA277EE-0296-47E7-895D-AD902C95C36E}" type="pres">
      <dgm:prSet presAssocID="{A3FD09F0-25B0-45FE-A137-DE673685405F}" presName="linNode" presStyleCnt="0"/>
      <dgm:spPr/>
    </dgm:pt>
    <dgm:pt modelId="{350B7239-B216-4970-9ED5-07ACD15D8A02}" type="pres">
      <dgm:prSet presAssocID="{A3FD09F0-25B0-45FE-A137-DE673685405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31B2-C44C-4770-AD7A-493CFFF33AB6}" type="pres">
      <dgm:prSet presAssocID="{A3FD09F0-25B0-45FE-A137-DE67368540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91911-8F11-430F-B19F-A4A0E2539A21}" srcId="{99B0DCAE-55CA-482C-952C-9BC64C8E044A}" destId="{F41F9B49-270C-4EAB-B22C-29A6EFA79D1A}" srcOrd="1" destOrd="0" parTransId="{A53C58B1-E6E3-4A3D-9D7D-4C874166D425}" sibTransId="{FB653838-1B71-434D-A627-5101CBE0F445}"/>
    <dgm:cxn modelId="{F9FBDD24-9027-4C7E-9AEE-CC3038E3A981}" type="presOf" srcId="{D6F83E4E-579B-4360-8E57-73C84C8C109D}" destId="{E6759D49-9EAD-40EF-9CA6-DCAEA36E9E59}" srcOrd="0" destOrd="0" presId="urn:microsoft.com/office/officeart/2005/8/layout/vList5"/>
    <dgm:cxn modelId="{C2274A36-DCC0-4487-B585-7122E9461A02}" srcId="{D6F83E4E-579B-4360-8E57-73C84C8C109D}" destId="{A3FD09F0-25B0-45FE-A137-DE673685405F}" srcOrd="2" destOrd="0" parTransId="{95471C92-76EF-412E-9FE4-CC4942245C5D}" sibTransId="{00D29061-9256-49BB-BD5F-4D56267004B5}"/>
    <dgm:cxn modelId="{38212526-7C16-4157-9123-2183DEC9B9E2}" srcId="{A3FD09F0-25B0-45FE-A137-DE673685405F}" destId="{77F0C286-CEAD-496D-8923-952320D8A643}" srcOrd="0" destOrd="0" parTransId="{5F2630A2-DF22-4E52-976B-625287F36F9B}" sibTransId="{52222D4D-DCF4-43D7-A865-C697BD6E2F74}"/>
    <dgm:cxn modelId="{A00561D1-4F2B-4298-85FF-B340029F46C5}" type="presOf" srcId="{C6C32010-54E7-450D-BEDA-DD936447A763}" destId="{831C8007-3D3A-4E6C-9062-C7D15634858B}" srcOrd="0" destOrd="0" presId="urn:microsoft.com/office/officeart/2005/8/layout/vList5"/>
    <dgm:cxn modelId="{7512DA97-5218-4FA8-A84B-913CAF1960C3}" type="presOf" srcId="{B07BDB0F-F97C-432F-BEB7-806B0AF2EC7C}" destId="{17B2AB41-1D58-4B58-A586-59318855FD20}" srcOrd="0" destOrd="0" presId="urn:microsoft.com/office/officeart/2005/8/layout/vList5"/>
    <dgm:cxn modelId="{73705BAC-E5EE-4126-9713-749E0CEFE2A0}" type="presOf" srcId="{F41F9B49-270C-4EAB-B22C-29A6EFA79D1A}" destId="{01C40CE1-99EF-41FE-8F0C-73A1D1B2CBE5}" srcOrd="0" destOrd="1" presId="urn:microsoft.com/office/officeart/2005/8/layout/vList5"/>
    <dgm:cxn modelId="{294084D4-B8DF-4188-A0D4-A265516F2EFF}" srcId="{B07BDB0F-F97C-432F-BEB7-806B0AF2EC7C}" destId="{C6C32010-54E7-450D-BEDA-DD936447A763}" srcOrd="0" destOrd="0" parTransId="{67BF9BE4-2D3A-4A48-AC16-0B638C181C46}" sibTransId="{F639641E-FAFB-488D-BF03-63EA0AA42AB6}"/>
    <dgm:cxn modelId="{CA038E46-ABFF-4400-9EF3-D3230D3E96B4}" srcId="{A3FD09F0-25B0-45FE-A137-DE673685405F}" destId="{EBACC081-233D-4F76-A6C4-F682A4BABEEC}" srcOrd="1" destOrd="0" parTransId="{A8C9DEB7-CBE7-4ABD-9873-8CCEB9751F9A}" sibTransId="{CBFD8BAD-7EC1-488B-B018-172878F68459}"/>
    <dgm:cxn modelId="{D64BA641-C9BD-4B18-9B79-F30B9A1EF344}" type="presOf" srcId="{CD093E23-6474-4E74-B89D-ED6633259D10}" destId="{01C40CE1-99EF-41FE-8F0C-73A1D1B2CBE5}" srcOrd="0" destOrd="0" presId="urn:microsoft.com/office/officeart/2005/8/layout/vList5"/>
    <dgm:cxn modelId="{89CBC338-1695-44FB-9F9B-3D0DA910B3DF}" srcId="{B07BDB0F-F97C-432F-BEB7-806B0AF2EC7C}" destId="{639E865C-C726-491F-A387-BBD5EC75ED59}" srcOrd="1" destOrd="0" parTransId="{E9DE56F7-8654-432E-8EA4-16F4DBA46663}" sibTransId="{607D34ED-6672-4480-A8AA-4511091C9D76}"/>
    <dgm:cxn modelId="{9FA067AD-0A43-41A8-A4C3-1631E7921677}" srcId="{99B0DCAE-55CA-482C-952C-9BC64C8E044A}" destId="{CD093E23-6474-4E74-B89D-ED6633259D10}" srcOrd="0" destOrd="0" parTransId="{B5D23A0E-31F8-4629-9894-4A3595297446}" sibTransId="{6BBCF5DA-738A-4829-85A8-A95E59B958F7}"/>
    <dgm:cxn modelId="{3C4D1FC9-DDA7-4C32-B567-D4A0548E1B79}" type="presOf" srcId="{99B0DCAE-55CA-482C-952C-9BC64C8E044A}" destId="{981A7B1C-B00E-43D8-8BA2-8A427D6EE51F}" srcOrd="0" destOrd="0" presId="urn:microsoft.com/office/officeart/2005/8/layout/vList5"/>
    <dgm:cxn modelId="{F82F7E18-43C1-4175-8706-50EDB2DE71BE}" srcId="{D6F83E4E-579B-4360-8E57-73C84C8C109D}" destId="{99B0DCAE-55CA-482C-952C-9BC64C8E044A}" srcOrd="1" destOrd="0" parTransId="{B539E1EF-216E-4B2F-8062-9C449F98867A}" sibTransId="{702D226C-12DF-4402-A071-FD8CC6F719B7}"/>
    <dgm:cxn modelId="{B72DF02F-D12C-40DA-A927-D3FFDC689C3F}" srcId="{D6F83E4E-579B-4360-8E57-73C84C8C109D}" destId="{B07BDB0F-F97C-432F-BEB7-806B0AF2EC7C}" srcOrd="0" destOrd="0" parTransId="{49A0257E-BF0E-4C5F-B3FD-B8EE4FFD4465}" sibTransId="{DF45123C-063D-4D09-894B-314615987D1C}"/>
    <dgm:cxn modelId="{3C32DB05-D7AC-4091-9860-23B08B914678}" type="presOf" srcId="{639E865C-C726-491F-A387-BBD5EC75ED59}" destId="{831C8007-3D3A-4E6C-9062-C7D15634858B}" srcOrd="0" destOrd="1" presId="urn:microsoft.com/office/officeart/2005/8/layout/vList5"/>
    <dgm:cxn modelId="{C0C1A8D9-075F-4CDE-B34B-2E79A83EC320}" type="presOf" srcId="{A3FD09F0-25B0-45FE-A137-DE673685405F}" destId="{350B7239-B216-4970-9ED5-07ACD15D8A02}" srcOrd="0" destOrd="0" presId="urn:microsoft.com/office/officeart/2005/8/layout/vList5"/>
    <dgm:cxn modelId="{D7BE49EE-3E1B-4EF0-BF4D-E42956914229}" type="presOf" srcId="{EBACC081-233D-4F76-A6C4-F682A4BABEEC}" destId="{356D31B2-C44C-4770-AD7A-493CFFF33AB6}" srcOrd="0" destOrd="1" presId="urn:microsoft.com/office/officeart/2005/8/layout/vList5"/>
    <dgm:cxn modelId="{9CC2C47F-2D0F-457E-8B85-A6AB21C17E12}" type="presOf" srcId="{77F0C286-CEAD-496D-8923-952320D8A643}" destId="{356D31B2-C44C-4770-AD7A-493CFFF33AB6}" srcOrd="0" destOrd="0" presId="urn:microsoft.com/office/officeart/2005/8/layout/vList5"/>
    <dgm:cxn modelId="{467028ED-7715-4BF0-864E-380459C30B23}" type="presParOf" srcId="{E6759D49-9EAD-40EF-9CA6-DCAEA36E9E59}" destId="{0FF59C00-4012-4E57-9CCB-E8554D75C327}" srcOrd="0" destOrd="0" presId="urn:microsoft.com/office/officeart/2005/8/layout/vList5"/>
    <dgm:cxn modelId="{713A4DE1-3534-4136-BEE5-0735D5A2167A}" type="presParOf" srcId="{0FF59C00-4012-4E57-9CCB-E8554D75C327}" destId="{17B2AB41-1D58-4B58-A586-59318855FD20}" srcOrd="0" destOrd="0" presId="urn:microsoft.com/office/officeart/2005/8/layout/vList5"/>
    <dgm:cxn modelId="{03ABB8CD-B835-4F48-B5A1-A66B6A7DB2DF}" type="presParOf" srcId="{0FF59C00-4012-4E57-9CCB-E8554D75C327}" destId="{831C8007-3D3A-4E6C-9062-C7D15634858B}" srcOrd="1" destOrd="0" presId="urn:microsoft.com/office/officeart/2005/8/layout/vList5"/>
    <dgm:cxn modelId="{A58E41CB-D7E6-40C2-A1C0-337830136AAE}" type="presParOf" srcId="{E6759D49-9EAD-40EF-9CA6-DCAEA36E9E59}" destId="{0AD41D71-B0B9-4CEF-811E-890576663822}" srcOrd="1" destOrd="0" presId="urn:microsoft.com/office/officeart/2005/8/layout/vList5"/>
    <dgm:cxn modelId="{0037D0FF-5D65-4EC9-AFB4-005F9F877D9B}" type="presParOf" srcId="{E6759D49-9EAD-40EF-9CA6-DCAEA36E9E59}" destId="{FF925F43-0C6E-428C-9978-1A2DEF574439}" srcOrd="2" destOrd="0" presId="urn:microsoft.com/office/officeart/2005/8/layout/vList5"/>
    <dgm:cxn modelId="{D75347AE-0A62-474D-8546-404E47F305B8}" type="presParOf" srcId="{FF925F43-0C6E-428C-9978-1A2DEF574439}" destId="{981A7B1C-B00E-43D8-8BA2-8A427D6EE51F}" srcOrd="0" destOrd="0" presId="urn:microsoft.com/office/officeart/2005/8/layout/vList5"/>
    <dgm:cxn modelId="{3A89013E-1570-4000-841F-5E4552CA8A56}" type="presParOf" srcId="{FF925F43-0C6E-428C-9978-1A2DEF574439}" destId="{01C40CE1-99EF-41FE-8F0C-73A1D1B2CBE5}" srcOrd="1" destOrd="0" presId="urn:microsoft.com/office/officeart/2005/8/layout/vList5"/>
    <dgm:cxn modelId="{217BBF26-1A51-450C-BEFC-59C7DF34FB37}" type="presParOf" srcId="{E6759D49-9EAD-40EF-9CA6-DCAEA36E9E59}" destId="{41761181-C4ED-48F7-A2C2-A762AC0E0588}" srcOrd="3" destOrd="0" presId="urn:microsoft.com/office/officeart/2005/8/layout/vList5"/>
    <dgm:cxn modelId="{C09B6538-C8F4-4B6E-B34D-3B76FF94308F}" type="presParOf" srcId="{E6759D49-9EAD-40EF-9CA6-DCAEA36E9E59}" destId="{9DA277EE-0296-47E7-895D-AD902C95C36E}" srcOrd="4" destOrd="0" presId="urn:microsoft.com/office/officeart/2005/8/layout/vList5"/>
    <dgm:cxn modelId="{2A492CEA-4BFC-48A2-93F7-939A02B10D54}" type="presParOf" srcId="{9DA277EE-0296-47E7-895D-AD902C95C36E}" destId="{350B7239-B216-4970-9ED5-07ACD15D8A02}" srcOrd="0" destOrd="0" presId="urn:microsoft.com/office/officeart/2005/8/layout/vList5"/>
    <dgm:cxn modelId="{09968D27-FF0A-426B-B003-99FF6949E940}" type="presParOf" srcId="{9DA277EE-0296-47E7-895D-AD902C95C36E}" destId="{356D31B2-C44C-4770-AD7A-493CFFF33A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45D2F-5834-4B87-9F70-0C4A70CA7CB7}" type="doc">
      <dgm:prSet loTypeId="urn:microsoft.com/office/officeart/2005/8/layout/v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9478B-BBE1-442F-BB3C-67E1AE0B9267}">
      <dgm:prSet phldrT="[Текст]" custT="1"/>
      <dgm:spPr/>
      <dgm:t>
        <a:bodyPr/>
        <a:lstStyle/>
        <a:p>
          <a:r>
            <a:rPr lang="ru-RU" sz="2400" b="0" i="0" dirty="0" smtClean="0">
              <a:latin typeface="Monotype Corsiva" pitchFamily="66" charset="0"/>
            </a:rPr>
            <a:t>Слушание музыкальных произведений:</a:t>
          </a:r>
          <a:endParaRPr lang="ru-RU" sz="2400" b="0" i="0" dirty="0">
            <a:latin typeface="Monotype Corsiva" pitchFamily="66" charset="0"/>
          </a:endParaRPr>
        </a:p>
      </dgm:t>
    </dgm:pt>
    <dgm:pt modelId="{0CE28C90-5906-4704-856B-9AE990DCBC2F}" type="parTrans" cxnId="{ADC66EA8-49D9-4811-85A2-6C2A4A6F8240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1417AEA2-49A7-42F5-9C41-9BBAB0606256}" type="sibTrans" cxnId="{ADC66EA8-49D9-4811-85A2-6C2A4A6F8240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AEB01F9B-DC04-48CD-85A8-6AA2691B124D}">
      <dgm:prSet phldrT="[Текст]" custT="1"/>
      <dgm:spPr/>
      <dgm:t>
        <a:bodyPr/>
        <a:lstStyle/>
        <a:p>
          <a:r>
            <a:rPr lang="ru-RU" sz="2400" b="0" i="0" dirty="0" smtClean="0">
              <a:latin typeface="Monotype Corsiva" pitchFamily="66" charset="0"/>
            </a:rPr>
            <a:t>«Вальс  снежных  хлопьев» из  балета «Щелкунчик»</a:t>
          </a:r>
          <a:endParaRPr lang="ru-RU" sz="2400" b="0" i="0" dirty="0">
            <a:latin typeface="Monotype Corsiva" pitchFamily="66" charset="0"/>
          </a:endParaRPr>
        </a:p>
      </dgm:t>
    </dgm:pt>
    <dgm:pt modelId="{BA9F0C7D-A6C2-455C-ADED-86E483AEF2E0}" type="parTrans" cxnId="{F15C8F88-3550-434B-886A-E87D8999B8EF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8801F1C1-DAB5-40C0-9C44-5ADA6A2CFC0F}" type="sibTrans" cxnId="{F15C8F88-3550-434B-886A-E87D8999B8EF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8CE3D091-FB32-4841-94AC-DCE00F8B10CE}">
      <dgm:prSet phldrT="[Текст]" custT="1"/>
      <dgm:spPr/>
      <dgm:t>
        <a:bodyPr/>
        <a:lstStyle/>
        <a:p>
          <a:r>
            <a:rPr lang="ru-RU" sz="2400" b="0" i="0" dirty="0" smtClean="0">
              <a:latin typeface="Monotype Corsiva" pitchFamily="66" charset="0"/>
            </a:rPr>
            <a:t>«Времена  года. Зима» </a:t>
          </a:r>
        </a:p>
        <a:p>
          <a:r>
            <a:rPr lang="ru-RU" sz="2400" b="0" i="0" dirty="0" smtClean="0">
              <a:latin typeface="Monotype Corsiva" pitchFamily="66" charset="0"/>
            </a:rPr>
            <a:t>Антонио </a:t>
          </a:r>
          <a:r>
            <a:rPr lang="ru-RU" sz="2400" b="0" i="0" dirty="0" err="1" smtClean="0">
              <a:latin typeface="Monotype Corsiva" pitchFamily="66" charset="0"/>
            </a:rPr>
            <a:t>Вивальди</a:t>
          </a:r>
          <a:endParaRPr lang="ru-RU" sz="2400" b="0" i="0" dirty="0">
            <a:latin typeface="Monotype Corsiva" pitchFamily="66" charset="0"/>
          </a:endParaRPr>
        </a:p>
      </dgm:t>
    </dgm:pt>
    <dgm:pt modelId="{6859AC74-5F58-4EB2-BE05-FB87F23D86B0}" type="parTrans" cxnId="{1B9BCD6B-1767-42FD-8855-EA084372C5F2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5F682E5F-E508-4406-9344-6AEE95F2D2BE}" type="sibTrans" cxnId="{1B9BCD6B-1767-42FD-8855-EA084372C5F2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CB81624E-63B9-4672-98CA-5ADDFEBF5F8A}">
      <dgm:prSet phldrT="[Текст]" custT="1"/>
      <dgm:spPr/>
      <dgm:t>
        <a:bodyPr/>
        <a:lstStyle/>
        <a:p>
          <a:r>
            <a:rPr lang="ru-RU" sz="2400" b="0" i="0" dirty="0" smtClean="0">
              <a:latin typeface="Monotype Corsiva" pitchFamily="66" charset="0"/>
            </a:rPr>
            <a:t>Песни «Раз  морозною зимой», «Кабы не было зимы»</a:t>
          </a:r>
          <a:endParaRPr lang="ru-RU" sz="2400" b="0" i="0" dirty="0">
            <a:latin typeface="Monotype Corsiva" pitchFamily="66" charset="0"/>
          </a:endParaRPr>
        </a:p>
      </dgm:t>
    </dgm:pt>
    <dgm:pt modelId="{2866261B-BFE8-4F5D-B27B-16C66398B0CA}" type="parTrans" cxnId="{3FF4A335-12BF-46EA-84F0-B0F30CEDEF69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F292B46C-9766-43F8-BAB0-C6329B832328}" type="sibTrans" cxnId="{3FF4A335-12BF-46EA-84F0-B0F30CEDEF69}">
      <dgm:prSet/>
      <dgm:spPr/>
      <dgm:t>
        <a:bodyPr/>
        <a:lstStyle/>
        <a:p>
          <a:endParaRPr lang="ru-RU" sz="2400">
            <a:latin typeface="Monotype Corsiva" pitchFamily="66" charset="0"/>
          </a:endParaRPr>
        </a:p>
      </dgm:t>
    </dgm:pt>
    <dgm:pt modelId="{A3C1117F-B96B-4C17-B648-051FF4D63FE4}" type="pres">
      <dgm:prSet presAssocID="{E8C45D2F-5834-4B87-9F70-0C4A70CA7CB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DB9BB0-6224-400C-A240-EEC25D2B9B87}" type="pres">
      <dgm:prSet presAssocID="{CCF9478B-BBE1-442F-BB3C-67E1AE0B9267}" presName="linNode" presStyleCnt="0"/>
      <dgm:spPr/>
      <dgm:t>
        <a:bodyPr/>
        <a:lstStyle/>
        <a:p>
          <a:endParaRPr lang="ru-RU"/>
        </a:p>
      </dgm:t>
    </dgm:pt>
    <dgm:pt modelId="{E1545AF7-94F8-4CA3-B91E-9E8564F97A71}" type="pres">
      <dgm:prSet presAssocID="{CCF9478B-BBE1-442F-BB3C-67E1AE0B926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2455-1124-433B-85C0-DC83F42BE1FD}" type="pres">
      <dgm:prSet presAssocID="{CCF9478B-BBE1-442F-BB3C-67E1AE0B926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F4A335-12BF-46EA-84F0-B0F30CEDEF69}" srcId="{CCF9478B-BBE1-442F-BB3C-67E1AE0B9267}" destId="{CB81624E-63B9-4672-98CA-5ADDFEBF5F8A}" srcOrd="2" destOrd="0" parTransId="{2866261B-BFE8-4F5D-B27B-16C66398B0CA}" sibTransId="{F292B46C-9766-43F8-BAB0-C6329B832328}"/>
    <dgm:cxn modelId="{4BC50631-C2C8-4778-A89C-65127091D401}" type="presOf" srcId="{CCF9478B-BBE1-442F-BB3C-67E1AE0B9267}" destId="{E1545AF7-94F8-4CA3-B91E-9E8564F97A71}" srcOrd="0" destOrd="0" presId="urn:microsoft.com/office/officeart/2005/8/layout/vList6"/>
    <dgm:cxn modelId="{ADC66EA8-49D9-4811-85A2-6C2A4A6F8240}" srcId="{E8C45D2F-5834-4B87-9F70-0C4A70CA7CB7}" destId="{CCF9478B-BBE1-442F-BB3C-67E1AE0B9267}" srcOrd="0" destOrd="0" parTransId="{0CE28C90-5906-4704-856B-9AE990DCBC2F}" sibTransId="{1417AEA2-49A7-42F5-9C41-9BBAB0606256}"/>
    <dgm:cxn modelId="{F11EE905-9C3F-45A5-BFF0-2500127CDFA2}" type="presOf" srcId="{E8C45D2F-5834-4B87-9F70-0C4A70CA7CB7}" destId="{A3C1117F-B96B-4C17-B648-051FF4D63FE4}" srcOrd="0" destOrd="0" presId="urn:microsoft.com/office/officeart/2005/8/layout/vList6"/>
    <dgm:cxn modelId="{CE478C23-BEE0-474E-9A35-1D6206C3D635}" type="presOf" srcId="{CB81624E-63B9-4672-98CA-5ADDFEBF5F8A}" destId="{26702455-1124-433B-85C0-DC83F42BE1FD}" srcOrd="0" destOrd="2" presId="urn:microsoft.com/office/officeart/2005/8/layout/vList6"/>
    <dgm:cxn modelId="{F15C8F88-3550-434B-886A-E87D8999B8EF}" srcId="{CCF9478B-BBE1-442F-BB3C-67E1AE0B9267}" destId="{AEB01F9B-DC04-48CD-85A8-6AA2691B124D}" srcOrd="0" destOrd="0" parTransId="{BA9F0C7D-A6C2-455C-ADED-86E483AEF2E0}" sibTransId="{8801F1C1-DAB5-40C0-9C44-5ADA6A2CFC0F}"/>
    <dgm:cxn modelId="{7BDED2B8-9CEA-47A5-B203-357665E3B46B}" type="presOf" srcId="{AEB01F9B-DC04-48CD-85A8-6AA2691B124D}" destId="{26702455-1124-433B-85C0-DC83F42BE1FD}" srcOrd="0" destOrd="0" presId="urn:microsoft.com/office/officeart/2005/8/layout/vList6"/>
    <dgm:cxn modelId="{1B9BCD6B-1767-42FD-8855-EA084372C5F2}" srcId="{CCF9478B-BBE1-442F-BB3C-67E1AE0B9267}" destId="{8CE3D091-FB32-4841-94AC-DCE00F8B10CE}" srcOrd="1" destOrd="0" parTransId="{6859AC74-5F58-4EB2-BE05-FB87F23D86B0}" sibTransId="{5F682E5F-E508-4406-9344-6AEE95F2D2BE}"/>
    <dgm:cxn modelId="{17A84D8B-9CAE-45BC-9A0E-E51425AD5D89}" type="presOf" srcId="{8CE3D091-FB32-4841-94AC-DCE00F8B10CE}" destId="{26702455-1124-433B-85C0-DC83F42BE1FD}" srcOrd="0" destOrd="1" presId="urn:microsoft.com/office/officeart/2005/8/layout/vList6"/>
    <dgm:cxn modelId="{E1026593-374E-4712-8FFC-E7653A20DAE2}" type="presParOf" srcId="{A3C1117F-B96B-4C17-B648-051FF4D63FE4}" destId="{B3DB9BB0-6224-400C-A240-EEC25D2B9B87}" srcOrd="0" destOrd="0" presId="urn:microsoft.com/office/officeart/2005/8/layout/vList6"/>
    <dgm:cxn modelId="{644C07DD-5230-46DA-B490-C5A5C141BA2B}" type="presParOf" srcId="{B3DB9BB0-6224-400C-A240-EEC25D2B9B87}" destId="{E1545AF7-94F8-4CA3-B91E-9E8564F97A71}" srcOrd="0" destOrd="0" presId="urn:microsoft.com/office/officeart/2005/8/layout/vList6"/>
    <dgm:cxn modelId="{1D79A3C4-6C12-4DCF-8BA4-08CB9E797DE7}" type="presParOf" srcId="{B3DB9BB0-6224-400C-A240-EEC25D2B9B87}" destId="{26702455-1124-433B-85C0-DC83F42BE1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0C9A9-CDEA-450E-9C63-E19597C6515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F03E7-47CC-44E3-9C5F-6DBD1A4CC41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smtClean="0">
              <a:latin typeface="Monotype Corsiva" pitchFamily="66" charset="0"/>
            </a:rPr>
            <a:t>Музыкальные игры  </a:t>
          </a:r>
          <a:r>
            <a:rPr lang="ru-RU" sz="2400" dirty="0" smtClean="0"/>
            <a:t>: </a:t>
          </a:r>
          <a:endParaRPr lang="ru-RU" sz="2400" dirty="0"/>
        </a:p>
      </dgm:t>
    </dgm:pt>
    <dgm:pt modelId="{79074EEB-D70C-42BD-A9A8-C46F89E62942}" type="parTrans" cxnId="{D3D5CDD4-25A1-41DA-9CDF-93BC1449DBA6}">
      <dgm:prSet/>
      <dgm:spPr/>
      <dgm:t>
        <a:bodyPr/>
        <a:lstStyle/>
        <a:p>
          <a:endParaRPr lang="ru-RU"/>
        </a:p>
      </dgm:t>
    </dgm:pt>
    <dgm:pt modelId="{FAAC67E9-CC54-4DA0-ADFE-B6BDBA4259C5}" type="sibTrans" cxnId="{D3D5CDD4-25A1-41DA-9CDF-93BC1449DBA6}">
      <dgm:prSet/>
      <dgm:spPr/>
      <dgm:t>
        <a:bodyPr/>
        <a:lstStyle/>
        <a:p>
          <a:endParaRPr lang="ru-RU"/>
        </a:p>
      </dgm:t>
    </dgm:pt>
    <dgm:pt modelId="{F0F624E9-8FD1-4393-B058-D3576EA07A74}">
      <dgm:prSet custT="1"/>
      <dgm:spPr/>
      <dgm:t>
        <a:bodyPr/>
        <a:lstStyle/>
        <a:p>
          <a:r>
            <a:rPr lang="ru-RU" sz="2400" dirty="0" smtClean="0">
              <a:latin typeface="Monotype Corsiva" pitchFamily="66" charset="0"/>
            </a:rPr>
            <a:t>« Узнай по голосу»</a:t>
          </a:r>
          <a:endParaRPr lang="ru-RU" sz="2400" dirty="0">
            <a:latin typeface="Monotype Corsiva" pitchFamily="66" charset="0"/>
          </a:endParaRPr>
        </a:p>
      </dgm:t>
    </dgm:pt>
    <dgm:pt modelId="{14B068F2-7C24-4EA7-836C-01585460FDDC}" type="parTrans" cxnId="{800B9B2F-92BA-49CC-A8ED-AF6B32CD8EE0}">
      <dgm:prSet/>
      <dgm:spPr/>
      <dgm:t>
        <a:bodyPr/>
        <a:lstStyle/>
        <a:p>
          <a:endParaRPr lang="ru-RU"/>
        </a:p>
      </dgm:t>
    </dgm:pt>
    <dgm:pt modelId="{4D1E4481-97D4-4EBF-A4A5-2829E530BC68}" type="sibTrans" cxnId="{800B9B2F-92BA-49CC-A8ED-AF6B32CD8EE0}">
      <dgm:prSet/>
      <dgm:spPr/>
      <dgm:t>
        <a:bodyPr/>
        <a:lstStyle/>
        <a:p>
          <a:endParaRPr lang="ru-RU"/>
        </a:p>
      </dgm:t>
    </dgm:pt>
    <dgm:pt modelId="{0376BA6C-1382-4B26-BBDB-175E940D462E}">
      <dgm:prSet custT="1"/>
      <dgm:spPr/>
      <dgm:t>
        <a:bodyPr/>
        <a:lstStyle/>
        <a:p>
          <a:r>
            <a:rPr lang="ru-RU" sz="2400" dirty="0" smtClean="0">
              <a:latin typeface="Monotype Corsiva" pitchFamily="66" charset="0"/>
            </a:rPr>
            <a:t>« Голоса птиц»</a:t>
          </a:r>
          <a:endParaRPr lang="ru-RU" sz="2400" dirty="0">
            <a:latin typeface="Monotype Corsiva" pitchFamily="66" charset="0"/>
          </a:endParaRPr>
        </a:p>
      </dgm:t>
    </dgm:pt>
    <dgm:pt modelId="{D741AD14-7F82-4F0A-85C5-A6B6D334CDC0}" type="parTrans" cxnId="{30FEC8C9-8B50-413D-93B0-57F11F1DE6BF}">
      <dgm:prSet/>
      <dgm:spPr/>
      <dgm:t>
        <a:bodyPr/>
        <a:lstStyle/>
        <a:p>
          <a:endParaRPr lang="ru-RU"/>
        </a:p>
      </dgm:t>
    </dgm:pt>
    <dgm:pt modelId="{AB90EE2C-7C56-4952-ACE3-5C62C2D68B0B}" type="sibTrans" cxnId="{30FEC8C9-8B50-413D-93B0-57F11F1DE6BF}">
      <dgm:prSet/>
      <dgm:spPr/>
      <dgm:t>
        <a:bodyPr/>
        <a:lstStyle/>
        <a:p>
          <a:endParaRPr lang="ru-RU"/>
        </a:p>
      </dgm:t>
    </dgm:pt>
    <dgm:pt modelId="{A906F028-4134-4521-A4A3-6FC7D9FD14F0}">
      <dgm:prSet custT="1"/>
      <dgm:spPr/>
      <dgm:t>
        <a:bodyPr/>
        <a:lstStyle/>
        <a:p>
          <a:endParaRPr lang="ru-RU" sz="2000" dirty="0">
            <a:latin typeface="Monotype Corsiva" pitchFamily="66" charset="0"/>
          </a:endParaRPr>
        </a:p>
      </dgm:t>
    </dgm:pt>
    <dgm:pt modelId="{03C6B3A5-07AF-422A-AA60-3413281C396B}" type="parTrans" cxnId="{5697E23F-E474-4DD3-867D-B6DA12AAEDFA}">
      <dgm:prSet/>
      <dgm:spPr/>
      <dgm:t>
        <a:bodyPr/>
        <a:lstStyle/>
        <a:p>
          <a:endParaRPr lang="ru-RU"/>
        </a:p>
      </dgm:t>
    </dgm:pt>
    <dgm:pt modelId="{F0D92312-4F88-45BC-9089-DCF63A07FC9A}" type="sibTrans" cxnId="{5697E23F-E474-4DD3-867D-B6DA12AAEDFA}">
      <dgm:prSet/>
      <dgm:spPr/>
      <dgm:t>
        <a:bodyPr/>
        <a:lstStyle/>
        <a:p>
          <a:endParaRPr lang="ru-RU"/>
        </a:p>
      </dgm:t>
    </dgm:pt>
    <dgm:pt modelId="{3F536742-04D6-401F-AB29-216AEC94DCED}">
      <dgm:prSet custT="1"/>
      <dgm:spPr/>
      <dgm:t>
        <a:bodyPr/>
        <a:lstStyle/>
        <a:p>
          <a:endParaRPr lang="ru-RU" sz="2400" dirty="0">
            <a:latin typeface="Monotype Corsiva" pitchFamily="66" charset="0"/>
          </a:endParaRPr>
        </a:p>
      </dgm:t>
    </dgm:pt>
    <dgm:pt modelId="{C5DD0179-8BE4-4B5F-B408-B2B4BBEF766B}" type="parTrans" cxnId="{8CBF82B2-5E68-4384-BDA0-40C54B22A25C}">
      <dgm:prSet/>
      <dgm:spPr/>
      <dgm:t>
        <a:bodyPr/>
        <a:lstStyle/>
        <a:p>
          <a:endParaRPr lang="ru-RU"/>
        </a:p>
      </dgm:t>
    </dgm:pt>
    <dgm:pt modelId="{CB2A3F93-0872-4DC7-9A86-D9DABB34A202}" type="sibTrans" cxnId="{8CBF82B2-5E68-4384-BDA0-40C54B22A25C}">
      <dgm:prSet/>
      <dgm:spPr/>
      <dgm:t>
        <a:bodyPr/>
        <a:lstStyle/>
        <a:p>
          <a:endParaRPr lang="ru-RU"/>
        </a:p>
      </dgm:t>
    </dgm:pt>
    <dgm:pt modelId="{AF018D0E-63FA-4909-B52A-AC53D6F2D06A}">
      <dgm:prSet custT="1"/>
      <dgm:spPr/>
      <dgm:t>
        <a:bodyPr/>
        <a:lstStyle/>
        <a:p>
          <a:r>
            <a:rPr lang="ru-RU" sz="2400" dirty="0" smtClean="0">
              <a:latin typeface="Monotype Corsiva" pitchFamily="66" charset="0"/>
            </a:rPr>
            <a:t>« Угадай музыку зимы»</a:t>
          </a:r>
          <a:endParaRPr lang="ru-RU" sz="2400" dirty="0">
            <a:latin typeface="Monotype Corsiva" pitchFamily="66" charset="0"/>
          </a:endParaRPr>
        </a:p>
      </dgm:t>
    </dgm:pt>
    <dgm:pt modelId="{3FB28978-B638-4256-B80B-78E1E1BB96B3}" type="parTrans" cxnId="{2F1FCDB7-19FA-4788-B5E2-46A28A5BC6BC}">
      <dgm:prSet/>
      <dgm:spPr/>
      <dgm:t>
        <a:bodyPr/>
        <a:lstStyle/>
        <a:p>
          <a:endParaRPr lang="ru-RU"/>
        </a:p>
      </dgm:t>
    </dgm:pt>
    <dgm:pt modelId="{5CBC7CE1-F107-4F4E-B2D1-63BAB7B69231}" type="sibTrans" cxnId="{2F1FCDB7-19FA-4788-B5E2-46A28A5BC6BC}">
      <dgm:prSet/>
      <dgm:spPr/>
      <dgm:t>
        <a:bodyPr/>
        <a:lstStyle/>
        <a:p>
          <a:endParaRPr lang="ru-RU"/>
        </a:p>
      </dgm:t>
    </dgm:pt>
    <dgm:pt modelId="{E5D3EDD6-7C77-4FE7-BF41-31C395410180}" type="pres">
      <dgm:prSet presAssocID="{8590C9A9-CDEA-450E-9C63-E19597C6515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634C70-D6CE-436D-A9A2-768F0175B060}" type="pres">
      <dgm:prSet presAssocID="{60BF03E7-47CC-44E3-9C5F-6DBD1A4CC414}" presName="linNode" presStyleCnt="0"/>
      <dgm:spPr/>
    </dgm:pt>
    <dgm:pt modelId="{204782C5-BE13-4887-80D2-D97439970333}" type="pres">
      <dgm:prSet presAssocID="{60BF03E7-47CC-44E3-9C5F-6DBD1A4CC414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58559-0EA9-444B-AFEB-A0B563D98968}" type="pres">
      <dgm:prSet presAssocID="{60BF03E7-47CC-44E3-9C5F-6DBD1A4CC414}" presName="childShp" presStyleLbl="bgAccFollowNode1" presStyleIdx="0" presStyleCnt="1" custLinFactNeighborX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5CDD4-25A1-41DA-9CDF-93BC1449DBA6}" srcId="{8590C9A9-CDEA-450E-9C63-E19597C6515A}" destId="{60BF03E7-47CC-44E3-9C5F-6DBD1A4CC414}" srcOrd="0" destOrd="0" parTransId="{79074EEB-D70C-42BD-A9A8-C46F89E62942}" sibTransId="{FAAC67E9-CC54-4DA0-ADFE-B6BDBA4259C5}"/>
    <dgm:cxn modelId="{2F1FCDB7-19FA-4788-B5E2-46A28A5BC6BC}" srcId="{60BF03E7-47CC-44E3-9C5F-6DBD1A4CC414}" destId="{AF018D0E-63FA-4909-B52A-AC53D6F2D06A}" srcOrd="2" destOrd="0" parTransId="{3FB28978-B638-4256-B80B-78E1E1BB96B3}" sibTransId="{5CBC7CE1-F107-4F4E-B2D1-63BAB7B69231}"/>
    <dgm:cxn modelId="{6912F4D0-AE08-4C08-8E54-8AC3CB849CBB}" type="presOf" srcId="{F0F624E9-8FD1-4393-B058-D3576EA07A74}" destId="{55058559-0EA9-444B-AFEB-A0B563D98968}" srcOrd="0" destOrd="0" presId="urn:microsoft.com/office/officeart/2005/8/layout/vList6"/>
    <dgm:cxn modelId="{04D7DFEE-7BD9-4C83-BF87-20708F1385AB}" type="presOf" srcId="{AF018D0E-63FA-4909-B52A-AC53D6F2D06A}" destId="{55058559-0EA9-444B-AFEB-A0B563D98968}" srcOrd="0" destOrd="2" presId="urn:microsoft.com/office/officeart/2005/8/layout/vList6"/>
    <dgm:cxn modelId="{5697E23F-E474-4DD3-867D-B6DA12AAEDFA}" srcId="{60BF03E7-47CC-44E3-9C5F-6DBD1A4CC414}" destId="{A906F028-4134-4521-A4A3-6FC7D9FD14F0}" srcOrd="4" destOrd="0" parTransId="{03C6B3A5-07AF-422A-AA60-3413281C396B}" sibTransId="{F0D92312-4F88-45BC-9089-DCF63A07FC9A}"/>
    <dgm:cxn modelId="{30FEC8C9-8B50-413D-93B0-57F11F1DE6BF}" srcId="{60BF03E7-47CC-44E3-9C5F-6DBD1A4CC414}" destId="{0376BA6C-1382-4B26-BBDB-175E940D462E}" srcOrd="1" destOrd="0" parTransId="{D741AD14-7F82-4F0A-85C5-A6B6D334CDC0}" sibTransId="{AB90EE2C-7C56-4952-ACE3-5C62C2D68B0B}"/>
    <dgm:cxn modelId="{2AFE2B4B-BD37-4F46-A29B-AE1D08219286}" type="presOf" srcId="{A906F028-4134-4521-A4A3-6FC7D9FD14F0}" destId="{55058559-0EA9-444B-AFEB-A0B563D98968}" srcOrd="0" destOrd="4" presId="urn:microsoft.com/office/officeart/2005/8/layout/vList6"/>
    <dgm:cxn modelId="{95CCDAD9-6086-4D64-A274-29999B1A0A7F}" type="presOf" srcId="{60BF03E7-47CC-44E3-9C5F-6DBD1A4CC414}" destId="{204782C5-BE13-4887-80D2-D97439970333}" srcOrd="0" destOrd="0" presId="urn:microsoft.com/office/officeart/2005/8/layout/vList6"/>
    <dgm:cxn modelId="{AB129B25-655F-4CED-A865-7735AFCD3FB5}" type="presOf" srcId="{0376BA6C-1382-4B26-BBDB-175E940D462E}" destId="{55058559-0EA9-444B-AFEB-A0B563D98968}" srcOrd="0" destOrd="1" presId="urn:microsoft.com/office/officeart/2005/8/layout/vList6"/>
    <dgm:cxn modelId="{7910F40D-F05A-4F39-9CF2-2C846E821995}" type="presOf" srcId="{8590C9A9-CDEA-450E-9C63-E19597C6515A}" destId="{E5D3EDD6-7C77-4FE7-BF41-31C395410180}" srcOrd="0" destOrd="0" presId="urn:microsoft.com/office/officeart/2005/8/layout/vList6"/>
    <dgm:cxn modelId="{8CBF82B2-5E68-4384-BDA0-40C54B22A25C}" srcId="{60BF03E7-47CC-44E3-9C5F-6DBD1A4CC414}" destId="{3F536742-04D6-401F-AB29-216AEC94DCED}" srcOrd="3" destOrd="0" parTransId="{C5DD0179-8BE4-4B5F-B408-B2B4BBEF766B}" sibTransId="{CB2A3F93-0872-4DC7-9A86-D9DABB34A202}"/>
    <dgm:cxn modelId="{800B9B2F-92BA-49CC-A8ED-AF6B32CD8EE0}" srcId="{60BF03E7-47CC-44E3-9C5F-6DBD1A4CC414}" destId="{F0F624E9-8FD1-4393-B058-D3576EA07A74}" srcOrd="0" destOrd="0" parTransId="{14B068F2-7C24-4EA7-836C-01585460FDDC}" sibTransId="{4D1E4481-97D4-4EBF-A4A5-2829E530BC68}"/>
    <dgm:cxn modelId="{0933C0D5-FCF7-454F-897C-96B73A5B5A72}" type="presOf" srcId="{3F536742-04D6-401F-AB29-216AEC94DCED}" destId="{55058559-0EA9-444B-AFEB-A0B563D98968}" srcOrd="0" destOrd="3" presId="urn:microsoft.com/office/officeart/2005/8/layout/vList6"/>
    <dgm:cxn modelId="{CE2B7AF5-7D5E-494A-A038-3254E4257DF7}" type="presParOf" srcId="{E5D3EDD6-7C77-4FE7-BF41-31C395410180}" destId="{AA634C70-D6CE-436D-A9A2-768F0175B060}" srcOrd="0" destOrd="0" presId="urn:microsoft.com/office/officeart/2005/8/layout/vList6"/>
    <dgm:cxn modelId="{82ACA5CA-CA8B-4349-8D52-E39A3ACAA61E}" type="presParOf" srcId="{AA634C70-D6CE-436D-A9A2-768F0175B060}" destId="{204782C5-BE13-4887-80D2-D97439970333}" srcOrd="0" destOrd="0" presId="urn:microsoft.com/office/officeart/2005/8/layout/vList6"/>
    <dgm:cxn modelId="{75EAEEEA-6DA5-4407-9CC6-E9A122E8CE13}" type="presParOf" srcId="{AA634C70-D6CE-436D-A9A2-768F0175B060}" destId="{55058559-0EA9-444B-AFEB-A0B563D989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C45D2F-5834-4B87-9F70-0C4A70CA7CB7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9C8D1-298E-4760-B872-A6E8B4BBC759}" type="pres">
      <dgm:prSet presAssocID="{E8C45D2F-5834-4B87-9F70-0C4A70CA7CB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7C5C34E-A0D4-4866-A637-0199B30CE231}" type="presOf" srcId="{E8C45D2F-5834-4B87-9F70-0C4A70CA7CB7}" destId="{02F9C8D1-298E-4760-B872-A6E8B4BBC759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8A0132-F6A5-4765-B219-CD8F8F5952E9}">
      <dsp:nvSpPr>
        <dsp:cNvPr id="0" name=""/>
        <dsp:cNvSpPr/>
      </dsp:nvSpPr>
      <dsp:spPr>
        <a:xfrm>
          <a:off x="0" y="0"/>
          <a:ext cx="6705600" cy="244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</a:rPr>
            <a:t>Цель проекта:</a:t>
          </a:r>
          <a:endParaRPr lang="ru-RU" sz="2400" kern="1200" dirty="0">
            <a:latin typeface="Monotype Corsiva" pitchFamily="66" charset="0"/>
          </a:endParaRPr>
        </a:p>
      </dsp:txBody>
      <dsp:txXfrm>
        <a:off x="0" y="0"/>
        <a:ext cx="6705600" cy="244412"/>
      </dsp:txXfrm>
    </dsp:sp>
    <dsp:sp modelId="{247C635F-B111-4EB3-81BB-DE66347ED463}">
      <dsp:nvSpPr>
        <dsp:cNvPr id="0" name=""/>
        <dsp:cNvSpPr/>
      </dsp:nvSpPr>
      <dsp:spPr>
        <a:xfrm>
          <a:off x="0" y="246658"/>
          <a:ext cx="6705600" cy="986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i="1" kern="1200" dirty="0" smtClean="0">
              <a:latin typeface="Monotype Corsiva" pitchFamily="66" charset="0"/>
            </a:rPr>
            <a:t>Сформировать у детей  среднего возраста  знания о живой и неживой природе в зимний период </a:t>
          </a:r>
          <a:endParaRPr lang="ru-RU" sz="2000" i="1" kern="1200" dirty="0">
            <a:latin typeface="Monotype Corsiva" pitchFamily="66" charset="0"/>
          </a:endParaRPr>
        </a:p>
      </dsp:txBody>
      <dsp:txXfrm>
        <a:off x="0" y="246658"/>
        <a:ext cx="6705600" cy="986463"/>
      </dsp:txXfrm>
    </dsp:sp>
    <dsp:sp modelId="{3172722E-A804-45BD-AC0B-AB9403FA5B96}">
      <dsp:nvSpPr>
        <dsp:cNvPr id="0" name=""/>
        <dsp:cNvSpPr/>
      </dsp:nvSpPr>
      <dsp:spPr>
        <a:xfrm>
          <a:off x="0" y="1023438"/>
          <a:ext cx="6705600" cy="227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</a:rPr>
            <a:t>Задачи: </a:t>
          </a:r>
          <a:endParaRPr lang="ru-RU" sz="2400" kern="1200" dirty="0">
            <a:latin typeface="Monotype Corsiva" pitchFamily="66" charset="0"/>
          </a:endParaRPr>
        </a:p>
      </dsp:txBody>
      <dsp:txXfrm>
        <a:off x="0" y="1023438"/>
        <a:ext cx="6705600" cy="227365"/>
      </dsp:txXfrm>
    </dsp:sp>
    <dsp:sp modelId="{6333D182-2635-43A1-BE6E-15E87C29609D}">
      <dsp:nvSpPr>
        <dsp:cNvPr id="0" name=""/>
        <dsp:cNvSpPr/>
      </dsp:nvSpPr>
      <dsp:spPr>
        <a:xfrm>
          <a:off x="0" y="1460487"/>
          <a:ext cx="6705600" cy="4328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90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Расширить представления о  зимних природных явлениях, свойствах снега , воды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Расширить знания  об образе жизни диких зверей и птиц в зимний период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Уточнить знания об образе жизни человека зимой ( теплая одежда, отопление, зимние забавы )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Учить  устанавливать  связи  между живой и неживой природой, анализировать , делать выводы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Способствовать развитию  общих речевых  навыков , интонационной выразительности , мелкой моторики рук, расширению словаря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Развивать творческие способности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0" i="1" kern="1200" dirty="0" smtClean="0">
              <a:latin typeface="Monotype Corsiva" pitchFamily="66" charset="0"/>
            </a:rPr>
            <a:t>Воспитывать любовь и бережное отношение к  природе</a:t>
          </a:r>
          <a:endParaRPr lang="ru-RU" sz="2000" b="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i="1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i="1" kern="1200" dirty="0">
            <a:latin typeface="Monotype Corsiva" pitchFamily="66" charset="0"/>
          </a:endParaRPr>
        </a:p>
      </dsp:txBody>
      <dsp:txXfrm>
        <a:off x="0" y="1460487"/>
        <a:ext cx="6705600" cy="43284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BA65A0-178C-4D63-B7F0-CBE869F4837E}">
      <dsp:nvSpPr>
        <dsp:cNvPr id="0" name=""/>
        <dsp:cNvSpPr/>
      </dsp:nvSpPr>
      <dsp:spPr>
        <a:xfrm>
          <a:off x="2714" y="21059"/>
          <a:ext cx="2646759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</a:rPr>
            <a:t>Тип проекта:</a:t>
          </a:r>
          <a:endParaRPr lang="ru-RU" sz="2400" kern="1200" dirty="0">
            <a:latin typeface="Monotype Corsiva" pitchFamily="66" charset="0"/>
          </a:endParaRPr>
        </a:p>
      </dsp:txBody>
      <dsp:txXfrm>
        <a:off x="2714" y="21059"/>
        <a:ext cx="2646759" cy="979200"/>
      </dsp:txXfrm>
    </dsp:sp>
    <dsp:sp modelId="{AC7F5386-E178-4A3A-B36D-F3665AED3D53}">
      <dsp:nvSpPr>
        <dsp:cNvPr id="0" name=""/>
        <dsp:cNvSpPr/>
      </dsp:nvSpPr>
      <dsp:spPr>
        <a:xfrm>
          <a:off x="2714" y="1000259"/>
          <a:ext cx="2646759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Monotype Corsiva" pitchFamily="66" charset="0"/>
            </a:rPr>
            <a:t>Информационно - творческий.</a:t>
          </a:r>
          <a:endParaRPr lang="ru-RU" sz="2000" kern="1200" dirty="0">
            <a:latin typeface="Monotype Corsiva" pitchFamily="66" charset="0"/>
          </a:endParaRPr>
        </a:p>
      </dsp:txBody>
      <dsp:txXfrm>
        <a:off x="2714" y="1000259"/>
        <a:ext cx="2646759" cy="1493279"/>
      </dsp:txXfrm>
    </dsp:sp>
    <dsp:sp modelId="{1B4B1FFA-C02B-4E67-B06E-F366C29C6630}">
      <dsp:nvSpPr>
        <dsp:cNvPr id="0" name=""/>
        <dsp:cNvSpPr/>
      </dsp:nvSpPr>
      <dsp:spPr>
        <a:xfrm>
          <a:off x="3020020" y="21059"/>
          <a:ext cx="2646759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</a:rPr>
            <a:t>Участники:</a:t>
          </a:r>
          <a:endParaRPr lang="ru-RU" sz="2400" kern="1200" dirty="0">
            <a:latin typeface="Monotype Corsiva" pitchFamily="66" charset="0"/>
          </a:endParaRPr>
        </a:p>
      </dsp:txBody>
      <dsp:txXfrm>
        <a:off x="3020020" y="21059"/>
        <a:ext cx="2646759" cy="979200"/>
      </dsp:txXfrm>
    </dsp:sp>
    <dsp:sp modelId="{8661F1AE-7877-43FA-BCE3-D16CFED11E59}">
      <dsp:nvSpPr>
        <dsp:cNvPr id="0" name=""/>
        <dsp:cNvSpPr/>
      </dsp:nvSpPr>
      <dsp:spPr>
        <a:xfrm>
          <a:off x="3020020" y="1000259"/>
          <a:ext cx="2646759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Monotype Corsiva" pitchFamily="66" charset="0"/>
            </a:rPr>
            <a:t>воспитатели дети и родители  группы« Рябинка»</a:t>
          </a:r>
          <a:endParaRPr lang="ru-RU" sz="2000" kern="1200" dirty="0">
            <a:latin typeface="Monotype Corsiva" pitchFamily="66" charset="0"/>
          </a:endParaRPr>
        </a:p>
      </dsp:txBody>
      <dsp:txXfrm>
        <a:off x="3020020" y="1000259"/>
        <a:ext cx="2646759" cy="1493279"/>
      </dsp:txXfrm>
    </dsp:sp>
    <dsp:sp modelId="{F667582C-CE14-474F-A4A3-E28E9DAF6742}">
      <dsp:nvSpPr>
        <dsp:cNvPr id="0" name=""/>
        <dsp:cNvSpPr/>
      </dsp:nvSpPr>
      <dsp:spPr>
        <a:xfrm>
          <a:off x="6037326" y="21059"/>
          <a:ext cx="2646759" cy="97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Monotype Corsiva" pitchFamily="66" charset="0"/>
            </a:rPr>
            <a:t>Длительность:</a:t>
          </a:r>
          <a:endParaRPr lang="ru-RU" sz="2400" kern="1200" dirty="0">
            <a:latin typeface="Monotype Corsiva" pitchFamily="66" charset="0"/>
          </a:endParaRPr>
        </a:p>
      </dsp:txBody>
      <dsp:txXfrm>
        <a:off x="6037326" y="21059"/>
        <a:ext cx="2646759" cy="979200"/>
      </dsp:txXfrm>
    </dsp:sp>
    <dsp:sp modelId="{88CC2DB9-BDCE-416A-8167-1EA1CD4C9061}">
      <dsp:nvSpPr>
        <dsp:cNvPr id="0" name=""/>
        <dsp:cNvSpPr/>
      </dsp:nvSpPr>
      <dsp:spPr>
        <a:xfrm>
          <a:off x="6037326" y="1000259"/>
          <a:ext cx="2646759" cy="14932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Monotype Corsiva" pitchFamily="66" charset="0"/>
            </a:rPr>
            <a:t>Краткосрочный : неделя</a:t>
          </a:r>
          <a:endParaRPr lang="ru-RU" sz="2000" kern="1200" dirty="0">
            <a:latin typeface="Monotype Corsiva" pitchFamily="66" charset="0"/>
          </a:endParaRPr>
        </a:p>
      </dsp:txBody>
      <dsp:txXfrm>
        <a:off x="6037326" y="1000259"/>
        <a:ext cx="2646759" cy="1493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32DB7B-6306-4536-B511-0ED7948E1E50}">
      <dsp:nvSpPr>
        <dsp:cNvPr id="0" name=""/>
        <dsp:cNvSpPr/>
      </dsp:nvSpPr>
      <dsp:spPr>
        <a:xfrm>
          <a:off x="1166396" y="48279"/>
          <a:ext cx="2186401" cy="181463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Подбор методического материала</a:t>
          </a:r>
          <a:endParaRPr lang="ru-RU" sz="2000" kern="1200" dirty="0">
            <a:latin typeface="Monotype Corsiva" pitchFamily="66" charset="0"/>
          </a:endParaRPr>
        </a:p>
      </dsp:txBody>
      <dsp:txXfrm>
        <a:off x="1457916" y="365841"/>
        <a:ext cx="1603361" cy="816586"/>
      </dsp:txXfrm>
    </dsp:sp>
    <dsp:sp modelId="{BF8B393B-3EC3-417E-9639-B4DF36A5A781}">
      <dsp:nvSpPr>
        <dsp:cNvPr id="0" name=""/>
        <dsp:cNvSpPr/>
      </dsp:nvSpPr>
      <dsp:spPr>
        <a:xfrm>
          <a:off x="2205699" y="1143005"/>
          <a:ext cx="2074837" cy="188818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Формулирование проблемы</a:t>
          </a:r>
          <a:endParaRPr lang="ru-RU" sz="2000" kern="1200" dirty="0">
            <a:latin typeface="Monotype Corsiva" pitchFamily="66" charset="0"/>
          </a:endParaRPr>
        </a:p>
      </dsp:txBody>
      <dsp:txXfrm>
        <a:off x="2840253" y="1630785"/>
        <a:ext cx="1244902" cy="1038501"/>
      </dsp:txXfrm>
    </dsp:sp>
    <dsp:sp modelId="{AE66CBA4-46F5-4797-A485-4A56B68F2CEB}">
      <dsp:nvSpPr>
        <dsp:cNvPr id="0" name=""/>
        <dsp:cNvSpPr/>
      </dsp:nvSpPr>
      <dsp:spPr>
        <a:xfrm>
          <a:off x="620202" y="1103572"/>
          <a:ext cx="1969225" cy="1972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Monotype Corsiva" pitchFamily="66" charset="0"/>
            </a:rPr>
            <a:t>Постановка целей и задач</a:t>
          </a:r>
          <a:endParaRPr lang="ru-RU" sz="2000" kern="1200" dirty="0">
            <a:latin typeface="Monotype Corsiva" pitchFamily="66" charset="0"/>
          </a:endParaRPr>
        </a:p>
      </dsp:txBody>
      <dsp:txXfrm>
        <a:off x="805638" y="1613095"/>
        <a:ext cx="1181535" cy="10847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1C8007-3D3A-4E6C-9062-C7D15634858B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5400000">
        <a:off x="5012703" y="-1901980"/>
        <a:ext cx="1166849" cy="5266944"/>
      </dsp:txXfrm>
    </dsp:sp>
    <dsp:sp modelId="{17B2AB41-1D58-4B58-A586-59318855FD20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0" y="2209"/>
        <a:ext cx="2962656" cy="1458562"/>
      </dsp:txXfrm>
    </dsp:sp>
    <dsp:sp modelId="{01C40CE1-99EF-41FE-8F0C-73A1D1B2CBE5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/>
        </a:p>
      </dsp:txBody>
      <dsp:txXfrm rot="5400000">
        <a:off x="5012703" y="-370490"/>
        <a:ext cx="1166849" cy="5266944"/>
      </dsp:txXfrm>
    </dsp:sp>
    <dsp:sp modelId="{981A7B1C-B00E-43D8-8BA2-8A427D6EE51F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0" y="1533700"/>
        <a:ext cx="2962656" cy="1458562"/>
      </dsp:txXfrm>
    </dsp:sp>
    <dsp:sp modelId="{356D31B2-C44C-4770-AD7A-493CFFF33AB6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5400000">
        <a:off x="5012703" y="1160999"/>
        <a:ext cx="1166849" cy="5266944"/>
      </dsp:txXfrm>
    </dsp:sp>
    <dsp:sp modelId="{350B7239-B216-4970-9ED5-07ACD15D8A02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 dirty="0"/>
        </a:p>
      </dsp:txBody>
      <dsp:txXfrm>
        <a:off x="0" y="3065190"/>
        <a:ext cx="2962656" cy="14585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702455-1124-433B-85C0-DC83F42BE1FD}">
      <dsp:nvSpPr>
        <dsp:cNvPr id="0" name=""/>
        <dsp:cNvSpPr/>
      </dsp:nvSpPr>
      <dsp:spPr>
        <a:xfrm>
          <a:off x="2895599" y="1153"/>
          <a:ext cx="4343400" cy="23598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Monotype Corsiva" pitchFamily="66" charset="0"/>
            </a:rPr>
            <a:t>«Вальс  снежных  хлопьев» из  балета «Щелкунчик»</a:t>
          </a:r>
          <a:endParaRPr lang="ru-RU" sz="2400" b="0" i="0" kern="1200" dirty="0">
            <a:latin typeface="Monotype Corsiva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Monotype Corsiva" pitchFamily="66" charset="0"/>
            </a:rPr>
            <a:t>«Времена  года. Зима»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Monotype Corsiva" pitchFamily="66" charset="0"/>
            </a:rPr>
            <a:t>Антонио </a:t>
          </a:r>
          <a:r>
            <a:rPr lang="ru-RU" sz="2400" b="0" i="0" kern="1200" dirty="0" err="1" smtClean="0">
              <a:latin typeface="Monotype Corsiva" pitchFamily="66" charset="0"/>
            </a:rPr>
            <a:t>Вивальди</a:t>
          </a:r>
          <a:endParaRPr lang="ru-RU" sz="2400" b="0" i="0" kern="1200" dirty="0">
            <a:latin typeface="Monotype Corsiva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i="0" kern="1200" dirty="0" smtClean="0">
              <a:latin typeface="Monotype Corsiva" pitchFamily="66" charset="0"/>
            </a:rPr>
            <a:t>Песни «Раз  морозною зимой», «Кабы не было зимы»</a:t>
          </a:r>
          <a:endParaRPr lang="ru-RU" sz="2400" b="0" i="0" kern="1200" dirty="0">
            <a:latin typeface="Monotype Corsiva" pitchFamily="66" charset="0"/>
          </a:endParaRPr>
        </a:p>
      </dsp:txBody>
      <dsp:txXfrm>
        <a:off x="2895599" y="1153"/>
        <a:ext cx="4343400" cy="2359893"/>
      </dsp:txXfrm>
    </dsp:sp>
    <dsp:sp modelId="{E1545AF7-94F8-4CA3-B91E-9E8564F97A71}">
      <dsp:nvSpPr>
        <dsp:cNvPr id="0" name=""/>
        <dsp:cNvSpPr/>
      </dsp:nvSpPr>
      <dsp:spPr>
        <a:xfrm>
          <a:off x="0" y="1153"/>
          <a:ext cx="2895600" cy="23598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atin typeface="Monotype Corsiva" pitchFamily="66" charset="0"/>
            </a:rPr>
            <a:t>Слушание музыкальных произведений:</a:t>
          </a:r>
          <a:endParaRPr lang="ru-RU" sz="2400" b="0" i="0" kern="1200" dirty="0">
            <a:latin typeface="Monotype Corsiva" pitchFamily="66" charset="0"/>
          </a:endParaRPr>
        </a:p>
      </dsp:txBody>
      <dsp:txXfrm>
        <a:off x="0" y="1153"/>
        <a:ext cx="2895600" cy="23598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58559-0EA9-444B-AFEB-A0B563D98968}">
      <dsp:nvSpPr>
        <dsp:cNvPr id="0" name=""/>
        <dsp:cNvSpPr/>
      </dsp:nvSpPr>
      <dsp:spPr>
        <a:xfrm>
          <a:off x="2804159" y="595"/>
          <a:ext cx="4206240" cy="12180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Monotype Corsiva" pitchFamily="66" charset="0"/>
            </a:rPr>
            <a:t>« Узнай по голосу»</a:t>
          </a:r>
          <a:endParaRPr lang="ru-RU" sz="2400" kern="1200" dirty="0">
            <a:latin typeface="Monotype Corsiva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Monotype Corsiva" pitchFamily="66" charset="0"/>
            </a:rPr>
            <a:t>« Голоса птиц»</a:t>
          </a:r>
          <a:endParaRPr lang="ru-RU" sz="2400" kern="1200" dirty="0">
            <a:latin typeface="Monotype Corsiva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Monotype Corsiva" pitchFamily="66" charset="0"/>
            </a:rPr>
            <a:t>« Угадай музыку зимы»</a:t>
          </a:r>
          <a:endParaRPr lang="ru-RU" sz="2400" kern="1200" dirty="0">
            <a:latin typeface="Monotype Corsiva" pitchFamily="66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Monotype Corsiva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Monotype Corsiva" pitchFamily="66" charset="0"/>
          </a:endParaRPr>
        </a:p>
      </dsp:txBody>
      <dsp:txXfrm>
        <a:off x="2804159" y="595"/>
        <a:ext cx="4206240" cy="1218009"/>
      </dsp:txXfrm>
    </dsp:sp>
    <dsp:sp modelId="{204782C5-BE13-4887-80D2-D97439970333}">
      <dsp:nvSpPr>
        <dsp:cNvPr id="0" name=""/>
        <dsp:cNvSpPr/>
      </dsp:nvSpPr>
      <dsp:spPr>
        <a:xfrm>
          <a:off x="0" y="595"/>
          <a:ext cx="2804160" cy="121800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80000"/>
              </a:schemeClr>
            </a:gs>
            <a:gs pos="62000">
              <a:schemeClr val="accent1">
                <a:tint val="30000"/>
                <a:satMod val="180000"/>
              </a:schemeClr>
            </a:gs>
            <a:gs pos="100000">
              <a:schemeClr val="accent1"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8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Monotype Corsiva" pitchFamily="66" charset="0"/>
            </a:rPr>
            <a:t>Музыкальные игры  </a:t>
          </a:r>
          <a:r>
            <a:rPr lang="ru-RU" sz="2400" kern="1200" dirty="0" smtClean="0"/>
            <a:t>: </a:t>
          </a:r>
          <a:endParaRPr lang="ru-RU" sz="2400" kern="1200" dirty="0"/>
        </a:p>
      </dsp:txBody>
      <dsp:txXfrm>
        <a:off x="0" y="595"/>
        <a:ext cx="2804160" cy="12180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EF49-98D9-4EDE-A2C7-768673137D64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618E0-9098-4479-BAA4-A5B19CAD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0;&#1088;&#1080;&#1096;&#1072;\&#1040;&#1091;&#1076;&#1080;&#1086;&#1079;&#1072;&#1087;&#1080;&#1089;&#1080;\&#1052;&#1080;&#1085;&#1091;&#1089;&#1086;&#1074;&#1074;&#1082;&#1080;\&#1047;&#1080;&#1084;&#1072;\Vladimir-Muromcev-i-Redkaya-Ptica-minus-Shichkov-A-Zimnyaya-lyubov_-minus(muzofon.com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7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арья\Desktop\i.jpe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79248" y="0"/>
            <a:ext cx="9223248" cy="6858000"/>
          </a:xfrm>
          <a:prstGeom prst="rect">
            <a:avLst/>
          </a:prstGeom>
          <a:noFill/>
        </p:spPr>
      </p:pic>
      <p:pic>
        <p:nvPicPr>
          <p:cNvPr id="5" name="Рисунок 4" descr="C:\Users\Дарья\Desktop\c884070cb72dt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1371600"/>
            <a:ext cx="2624138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МБДОУ  « Детский сад « Белоснежка »</a:t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76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latin typeface="Monotype Corsiva" pitchFamily="66" charset="0"/>
              </a:rPr>
              <a:t> Проект  </a:t>
            </a:r>
          </a:p>
          <a:p>
            <a:pPr algn="ctr">
              <a:buNone/>
            </a:pPr>
            <a:endParaRPr lang="ru-RU" sz="2000" b="1" i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800" b="1" i="1" dirty="0" smtClean="0"/>
              <a:t> </a:t>
            </a:r>
          </a:p>
          <a:p>
            <a:pPr>
              <a:buNone/>
            </a:pPr>
            <a:endParaRPr lang="ru-RU" sz="1800" b="1" i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800" b="1" i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1800" b="1" i="1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400" b="1" i="1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Monotype Corsiva" pitchFamily="66" charset="0"/>
              </a:rPr>
              <a:t>Средняя группа</a:t>
            </a:r>
            <a:endParaRPr lang="ru-RU" sz="2000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                                                                                        Авторы:             </a:t>
            </a:r>
            <a:r>
              <a:rPr lang="ru-RU" sz="1800" dirty="0" err="1" smtClean="0"/>
              <a:t>Ржеуцкая</a:t>
            </a:r>
            <a:r>
              <a:rPr lang="ru-RU" sz="1800" dirty="0" smtClean="0"/>
              <a:t> И. В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                                                                                                                                Мельникова Е. К.                          </a:t>
            </a:r>
          </a:p>
          <a:p>
            <a:pPr algn="ctr"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9258" y="2551837"/>
            <a:ext cx="57454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</a:t>
            </a: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Удивительная </a:t>
            </a:r>
          </a:p>
          <a:p>
            <a:pPr algn="ctr">
              <a:buNone/>
            </a:pPr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зима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C:\Users\Дарья\Desktop\snegov4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667000"/>
            <a:ext cx="152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арья\Desktop\0_63d3d_2b254f28_XL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9530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ladimir-Muromcev-i-Redkaya-Ptica-minus-Shichkov-A-Zimnyaya-lyubov_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4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84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84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84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6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73" y="0"/>
            <a:ext cx="9170973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81000" y="304800"/>
          <a:ext cx="7239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85800" y="3200400"/>
          <a:ext cx="70104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80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4495801"/>
            <a:ext cx="533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-  Сказка  </a:t>
            </a:r>
            <a:r>
              <a:rPr lang="ru-RU" sz="2400" dirty="0" err="1" smtClean="0">
                <a:latin typeface="Monotype Corsiva" pitchFamily="66" charset="0"/>
              </a:rPr>
              <a:t>Биянки</a:t>
            </a:r>
            <a:r>
              <a:rPr lang="ru-RU" sz="2400" dirty="0" smtClean="0">
                <a:latin typeface="Monotype Corsiva" pitchFamily="66" charset="0"/>
              </a:rPr>
              <a:t> « Красная горка», р.н.с. « </a:t>
            </a:r>
            <a:r>
              <a:rPr lang="ru-RU" sz="2400" dirty="0" err="1" smtClean="0">
                <a:latin typeface="Monotype Corsiva" pitchFamily="66" charset="0"/>
              </a:rPr>
              <a:t>Заюшкина</a:t>
            </a:r>
            <a:r>
              <a:rPr lang="ru-RU" sz="2400" dirty="0" smtClean="0">
                <a:latin typeface="Monotype Corsiva" pitchFamily="66" charset="0"/>
              </a:rPr>
              <a:t>  избушка», « Волк и лиса» , </a:t>
            </a:r>
            <a:r>
              <a:rPr lang="ru-RU" sz="2400" dirty="0" err="1" smtClean="0">
                <a:latin typeface="Monotype Corsiva" pitchFamily="66" charset="0"/>
              </a:rPr>
              <a:t>стихотворерия</a:t>
            </a:r>
            <a:r>
              <a:rPr lang="ru-RU" sz="2400" dirty="0" smtClean="0">
                <a:latin typeface="Monotype Corsiva" pitchFamily="66" charset="0"/>
              </a:rPr>
              <a:t>  К. Бальмонт « Снежинка», С Иванов « Какой бывает снег?»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029200"/>
            <a:ext cx="2743200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Чтение художественной литературы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0151207_1554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1"/>
            <a:ext cx="7147278" cy="4020344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73" y="0"/>
            <a:ext cx="9170973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533401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Опытно – экспериментальная деятельность : « Цветные льдинки», таяние снега, рассматривание снежинок  через  лупу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20151207_155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676400"/>
            <a:ext cx="311380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20151207_1600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752600"/>
            <a:ext cx="3471334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Рисунок 13" descr="20151207_1600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4114800"/>
            <a:ext cx="3809999" cy="2143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0151203_164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73" y="0"/>
            <a:ext cx="917097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Схема 4"/>
          <p:cNvGraphicFramePr/>
          <p:nvPr/>
        </p:nvGraphicFramePr>
        <p:xfrm>
          <a:off x="3810000" y="1600200"/>
          <a:ext cx="2133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1" y="609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Труд: </a:t>
            </a:r>
            <a:r>
              <a:rPr lang="ru-RU" sz="2400" dirty="0" smtClean="0">
                <a:latin typeface="Monotype Corsiva" pitchFamily="66" charset="0"/>
              </a:rPr>
              <a:t>очищение дорожек </a:t>
            </a:r>
            <a:r>
              <a:rPr lang="ru-RU" sz="2400" dirty="0" smtClean="0">
                <a:latin typeface="Monotype Corsiva" pitchFamily="66" charset="0"/>
              </a:rPr>
              <a:t>от снега , кормление птиц, совместная работа над дидактической игрой « Найди пару» ( </a:t>
            </a:r>
            <a:r>
              <a:rPr lang="ru-RU" sz="2400" dirty="0" smtClean="0">
                <a:latin typeface="Monotype Corsiva" pitchFamily="66" charset="0"/>
              </a:rPr>
              <a:t>зимняя </a:t>
            </a:r>
            <a:r>
              <a:rPr lang="ru-RU" sz="2400" dirty="0" smtClean="0">
                <a:latin typeface="Monotype Corsiva" pitchFamily="66" charset="0"/>
              </a:rPr>
              <a:t>одежда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" name="Рисунок 9" descr="20151203_1649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1752600"/>
            <a:ext cx="3473548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20151130_10482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0999" y="4214434"/>
            <a:ext cx="3733801" cy="2033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20151130_1048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43400" y="4267200"/>
            <a:ext cx="3877733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20151203_16464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953000" y="1600200"/>
            <a:ext cx="3505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20151130_115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097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8382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Наше творчество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295400"/>
            <a:ext cx="3607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«Зимняя веточка»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Аппликация «Варежка»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Лепка « Птицы в кормушке</a:t>
            </a:r>
            <a:r>
              <a:rPr lang="ru-RU" dirty="0" smtClean="0"/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Monotype Corsiva" pitchFamily="66" charset="0"/>
              </a:rPr>
              <a:t>Коллективная работа « Снегопад»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3" name="Рисунок 12" descr="20151130_1158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381000"/>
            <a:ext cx="3276600" cy="1843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Рисунок 14" descr="20151203_160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2590800"/>
            <a:ext cx="3276600" cy="18430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Рисунок 15" descr="20151203_1644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5029200"/>
            <a:ext cx="2895600" cy="1628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Рисунок 16" descr="20151201_1458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800600"/>
            <a:ext cx="3124200" cy="1676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20151209_1616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3276600"/>
            <a:ext cx="2819400" cy="15859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20151208_135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73" y="0"/>
            <a:ext cx="9170973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52600" y="609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Взаимодействие  с родителями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4478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Рекомендации родителям по теме « Зима»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Изготовление кормушки для птиц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Альбом « Животные крайнего Севера»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Альбом « Зимующие птицы»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Драматизация сказки « 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  <p:pic>
        <p:nvPicPr>
          <p:cNvPr id="13" name="Рисунок 12" descr="20151208_135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1"/>
            <a:ext cx="3793067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Рисунок 13" descr="20151202_095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886200"/>
            <a:ext cx="4114800" cy="2314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Ариша\Фон\Фон\Зим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20151202_094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1"/>
            <a:ext cx="3928533" cy="2209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20151202_094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81000"/>
            <a:ext cx="3962400" cy="22288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DSC02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05200"/>
            <a:ext cx="3962400" cy="22278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DSC020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3505200"/>
            <a:ext cx="3180890" cy="21814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2400" dirty="0" smtClean="0">
                <a:latin typeface="Monotype Corsiva" pitchFamily="66" charset="0"/>
              </a:rPr>
              <a:t>III </a:t>
            </a:r>
            <a:r>
              <a:rPr lang="ru-RU" sz="2400" dirty="0" smtClean="0">
                <a:latin typeface="Monotype Corsiva" pitchFamily="66" charset="0"/>
              </a:rPr>
              <a:t>Итоговый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Совместный досуг с родителями « Зимушка – зима». Драматизация сказки « </a:t>
            </a:r>
            <a:r>
              <a:rPr lang="ru-RU" sz="2400" dirty="0" err="1" smtClean="0">
                <a:latin typeface="Monotype Corsiva" pitchFamily="66" charset="0"/>
              </a:rPr>
              <a:t>Заюшкина</a:t>
            </a:r>
            <a:r>
              <a:rPr lang="ru-RU" sz="2400" dirty="0" smtClean="0">
                <a:latin typeface="Monotype Corsiva" pitchFamily="66" charset="0"/>
              </a:rPr>
              <a:t> избушка»</a:t>
            </a:r>
          </a:p>
          <a:p>
            <a:pPr algn="ctr"/>
            <a:r>
              <a:rPr lang="ru-RU" sz="2400" u="sng" dirty="0" smtClean="0">
                <a:latin typeface="Monotype Corsiva" pitchFamily="66" charset="0"/>
              </a:rPr>
              <a:t>Результаты проекта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Дети обогатили свой словарный запас ,увеличилось  количество детей с высоким и средним уровнем знаний по данной теме   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Привлекли большое количество родителей и воспитанников к сотрудничеству и взаимодействию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Обогатили  предметно – пространственную  развивающую среду  группы по теме « Зима 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риша\Фон\Фон\Зима\NY-snezh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8617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-3464704"/>
            <a:ext cx="1194558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1524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828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Проблема : недостаточные  представления  детей о живой и неживой природе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ezhinki-ob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858000"/>
          </a:xfrm>
        </p:spPr>
      </p:pic>
      <p:graphicFrame>
        <p:nvGraphicFramePr>
          <p:cNvPr id="13" name="Схема 12"/>
          <p:cNvGraphicFramePr/>
          <p:nvPr/>
        </p:nvGraphicFramePr>
        <p:xfrm>
          <a:off x="1524000" y="228600"/>
          <a:ext cx="6705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nezhinki-ob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7" name="Схема 6"/>
          <p:cNvGraphicFramePr/>
          <p:nvPr/>
        </p:nvGraphicFramePr>
        <p:xfrm>
          <a:off x="304800" y="457200"/>
          <a:ext cx="8686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Ариша\Фон\Фон\Зим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973" cy="6858000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3124200" y="381000"/>
            <a:ext cx="3581400" cy="1033272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Этапы проекта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4343400" y="2133600"/>
            <a:ext cx="4572000" cy="1371600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Подготовительный</a:t>
            </a:r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6387" name="Picture 3" descr="E:\Ариша\Фон\Клипарты и отрисовки\дети\children-read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5486400" cy="4648200"/>
          </a:xfrm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/>
        </p:nvGraphicFramePr>
        <p:xfrm>
          <a:off x="4572000" y="3505200"/>
          <a:ext cx="4572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Ариша\Фон\Фон\Зима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373" cy="6858000"/>
          </a:xfrm>
          <a:prstGeom prst="rect">
            <a:avLst/>
          </a:prstGeom>
          <a:noFill/>
        </p:spPr>
      </p:pic>
      <p:sp>
        <p:nvSpPr>
          <p:cNvPr id="5" name="Блок-схема: память с посл. доступом 4"/>
          <p:cNvSpPr/>
          <p:nvPr/>
        </p:nvSpPr>
        <p:spPr>
          <a:xfrm>
            <a:off x="1371600" y="228600"/>
            <a:ext cx="3733800" cy="1295400"/>
          </a:xfrm>
          <a:prstGeom prst="flowChartMagnetic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Практический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P10304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200400"/>
            <a:ext cx="4038600" cy="3383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533400" y="2057400"/>
            <a:ext cx="42672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Monotype Corsiva" pitchFamily="66" charset="0"/>
              </a:rPr>
              <a:t>Наблюдения: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itchFamily="66" charset="0"/>
              </a:rPr>
              <a:t> За зимними явлениями ( снежинками,  снегопадом, ветром)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itchFamily="66" charset="0"/>
              </a:rPr>
              <a:t> за прохожими ( зимняя одежда)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Monotype Corsiva" pitchFamily="66" charset="0"/>
              </a:rPr>
              <a:t> за  птицами на нашем участке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981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Беседы :« Характерные признаки зимы», « Как  звери готовятся к зиме», « Как живется птицам зимой», « Зимняя одежда»,</a:t>
            </a:r>
          </a:p>
          <a:p>
            <a:r>
              <a:rPr lang="ru-RU" sz="2400" dirty="0" smtClean="0">
                <a:latin typeface="Monotype Corsiva" pitchFamily="66" charset="0"/>
              </a:rPr>
              <a:t> « Кабы не было зимы»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1130_105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0"/>
            <a:ext cx="917097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9200" y="381001"/>
            <a:ext cx="611231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Двигательная деятельность на прогулке</a:t>
            </a:r>
          </a:p>
          <a:p>
            <a:pPr algn="ctr"/>
            <a:r>
              <a:rPr lang="ru-RU" sz="2400" dirty="0" smtClean="0">
                <a:latin typeface="Monotype Corsiva" pitchFamily="66" charset="0"/>
              </a:rPr>
              <a:t>                  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 descr="20151130_105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447801"/>
            <a:ext cx="3581400" cy="2133599"/>
          </a:xfrm>
          <a:prstGeom prst="roundRect">
            <a:avLst>
              <a:gd name="adj" fmla="val 1111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20151209_110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343400"/>
            <a:ext cx="3505200" cy="19716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 descr="20151130_1050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447800"/>
            <a:ext cx="3793067" cy="213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20151202_1114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4343400"/>
            <a:ext cx="3733800" cy="2100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6774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457200"/>
            <a:ext cx="683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Игровая   деятельность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1066800"/>
            <a:ext cx="73152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Дидактические игры : « Времена года», « Что лишнее?», « Чей хвост</a:t>
            </a:r>
            <a:r>
              <a:rPr lang="ru-RU" sz="2400" dirty="0" smtClean="0">
                <a:latin typeface="Monotype Corsiva" pitchFamily="66" charset="0"/>
              </a:rPr>
              <a:t>?», « Найди пару», лото « Животные», « Угадай и расскажи», « Чей след?», « Чудесный мешочек»</a:t>
            </a:r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2514601"/>
            <a:ext cx="624840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Monotype Corsiva" pitchFamily="66" charset="0"/>
              </a:rPr>
              <a:t>Сюжетно – ролевые игры : « Оденем  Катю на  прогулку», « На улицах зимней </a:t>
            </a:r>
            <a:r>
              <a:rPr lang="ru-RU" sz="2400" dirty="0" err="1" smtClean="0">
                <a:latin typeface="Monotype Corsiva" pitchFamily="66" charset="0"/>
              </a:rPr>
              <a:t>Лимбяяхи</a:t>
            </a:r>
            <a:r>
              <a:rPr lang="ru-RU" sz="2400" dirty="0" smtClean="0">
                <a:latin typeface="Monotype Corsiva" pitchFamily="66" charset="0"/>
              </a:rPr>
              <a:t>», « Поможем зайке построить горку», « Что не хватает для прогулки?»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1" y="4343400"/>
            <a:ext cx="571499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Пальчиковая гимнастика : « Одна снежинка»,  « Зима» « У зимы в лесу  изба</a:t>
            </a:r>
            <a:r>
              <a:rPr lang="ru-RU" sz="2400" dirty="0" smtClean="0">
                <a:latin typeface="Monotype Corsiva" pitchFamily="66" charset="0"/>
              </a:rPr>
              <a:t>», « Снег сегодня  шел с утра»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410200"/>
            <a:ext cx="585493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latin typeface="Monotype Corsiva" pitchFamily="66" charset="0"/>
              </a:rPr>
              <a:t>Дыхательная гимнастика : « Сдуй снежинку», </a:t>
            </a:r>
          </a:p>
          <a:p>
            <a:r>
              <a:rPr lang="ru-RU" sz="2400" dirty="0" smtClean="0">
                <a:latin typeface="Monotype Corsiva" pitchFamily="66" charset="0"/>
              </a:rPr>
              <a:t>« Ветерок</a:t>
            </a:r>
            <a:r>
              <a:rPr lang="ru-RU" sz="2400" dirty="0" smtClean="0">
                <a:latin typeface="Monotype Corsiva" pitchFamily="66" charset="0"/>
              </a:rPr>
              <a:t>», « Погрей ладошки»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20151202_0942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4495800"/>
            <a:ext cx="292100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0151202_1114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E:\Ариша\Фон\Фон\Зим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73" y="0"/>
            <a:ext cx="917097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6858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Подвижные игры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066800"/>
            <a:ext cx="3699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Monotype Corsiva" pitchFamily="66" charset="0"/>
              </a:rPr>
              <a:t>« Воробышки и автомобиль»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« Птички в гнездах»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« Снежки </a:t>
            </a:r>
            <a:r>
              <a:rPr lang="ru-RU" sz="2400" dirty="0" smtClean="0">
                <a:latin typeface="Monotype Corsiva" pitchFamily="66" charset="0"/>
              </a:rPr>
              <a:t>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« Волк и зайцы»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« Заморожу»</a:t>
            </a:r>
          </a:p>
        </p:txBody>
      </p:sp>
      <p:pic>
        <p:nvPicPr>
          <p:cNvPr id="11" name="Рисунок 10" descr="20151202_110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389466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Рисунок 11" descr="20151202_110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191000"/>
            <a:ext cx="4080934" cy="2295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20151202_1104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4038600"/>
            <a:ext cx="3835398" cy="21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" y="28956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Игровые упражнения</a:t>
            </a:r>
          </a:p>
          <a:p>
            <a:pPr algn="ctr">
              <a:buFontTx/>
              <a:buChar char="-"/>
            </a:pPr>
            <a:r>
              <a:rPr lang="ru-RU" sz="2400" dirty="0" smtClean="0">
                <a:latin typeface="Monotype Corsiva" pitchFamily="66" charset="0"/>
              </a:rPr>
              <a:t>Метание снежков в даль, ходьба по снежному валу, по извилистой дорожке и т.д.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Monotype Corsiva" pitchFamily="66" charset="0"/>
            </a:endParaRPr>
          </a:p>
          <a:p>
            <a:pPr algn="ctr">
              <a:buFontTx/>
              <a:buChar char="-"/>
            </a:pPr>
            <a:endParaRPr lang="ru-RU" sz="2400" dirty="0" smtClean="0">
              <a:latin typeface="Monotype Corsiva" pitchFamily="66" charset="0"/>
            </a:endParaRPr>
          </a:p>
          <a:p>
            <a:pPr algn="ctr">
              <a:buFontTx/>
              <a:buChar char="-"/>
            </a:pP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610</Words>
  <Application>Microsoft Office PowerPoint</Application>
  <PresentationFormat>Экран (4:3)</PresentationFormat>
  <Paragraphs>136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МБДОУ  « Детский сад « Белоснежка 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III Итоговый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учреждение детский сад №3 «Берёзка» р/п Екатериновка, п.Газовиков, 11 </dc:title>
  <dc:creator>Дарья</dc:creator>
  <cp:lastModifiedBy>м видео</cp:lastModifiedBy>
  <cp:revision>114</cp:revision>
  <dcterms:created xsi:type="dcterms:W3CDTF">2013-03-24T09:13:38Z</dcterms:created>
  <dcterms:modified xsi:type="dcterms:W3CDTF">2015-12-10T08:00:53Z</dcterms:modified>
</cp:coreProperties>
</file>