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75" r:id="rId4"/>
    <p:sldId id="276" r:id="rId5"/>
    <p:sldId id="277" r:id="rId6"/>
    <p:sldId id="273" r:id="rId7"/>
    <p:sldId id="272" r:id="rId8"/>
    <p:sldId id="265" r:id="rId9"/>
    <p:sldId id="266" r:id="rId10"/>
    <p:sldId id="271" r:id="rId11"/>
    <p:sldId id="267" r:id="rId12"/>
    <p:sldId id="268" r:id="rId13"/>
    <p:sldId id="269" r:id="rId14"/>
    <p:sldId id="260" r:id="rId15"/>
    <p:sldId id="262" r:id="rId16"/>
    <p:sldId id="270" r:id="rId17"/>
    <p:sldId id="259" r:id="rId18"/>
    <p:sldId id="264" r:id="rId19"/>
    <p:sldId id="261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A3CCF-E37B-4130-B84B-EF41A241F945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D5A3E-07BB-46ED-B7EF-E8980BE37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F2AC-F626-4CC6-BC88-6AA567C18FCD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7A431-03F7-4A8A-9519-A4FC0C7B3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BCB68-5F04-416D-88B2-1198148CC89E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A5EE4-CFE1-4D33-9F1F-B77E1B35B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01483-FC23-4C92-A291-E21411003673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84CF6-9E64-41D0-9844-68E2B5DB0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34723-5692-4DF7-83CA-ECA0573F0613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4F754-5156-4FFF-882C-A59D26556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7CBD2-980D-4D07-843A-64AD163CA484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9EBF9-DC58-451F-A4FF-BD8136433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D6D74-D736-4EC7-8ACB-CE41FAC6AB5A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70AF4-82A8-4583-A361-546610C7A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461A3-AA2A-483E-AB22-FBC57EE1C364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AC08A-24D6-4283-B772-476B17373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287C4-6BF0-4624-8868-32F0890A7B32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87F59-D1F3-4710-B657-2D957751F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37A06-C780-43FD-B8CE-F1CB0F3C5F76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06687-85AD-411D-BE0B-100D080E5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6055B-CECD-4032-8436-01C85CA3D7DE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918A4-8DAC-4686-925A-0C93CC42D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4" cstate="screen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B5FC4F-9DE5-4B5A-BAFF-9C20307A07B1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9C92AA-B3AE-4583-BDA9-BC38C5986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black">
                  <a:lumMod val="85000"/>
                  <a:lumOff val="1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документ 7"/>
          <p:cNvSpPr/>
          <p:nvPr userDrawn="1"/>
        </p:nvSpPr>
        <p:spPr>
          <a:xfrm>
            <a:off x="179512" y="188640"/>
            <a:ext cx="8784976" cy="6669360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38" name="Рисунок 12" descr="12.5.png"/>
          <p:cNvPicPr>
            <a:picLocks noChangeAspect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79388" y="188913"/>
            <a:ext cx="446405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Рисунок 13" descr="12.5.png"/>
          <p:cNvPicPr>
            <a:picLocks noChangeAspect="1"/>
          </p:cNvPicPr>
          <p:nvPr userDrawn="1"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4500563" y="188913"/>
            <a:ext cx="446405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115616" y="1916832"/>
            <a:ext cx="7165477" cy="2816961"/>
            <a:chOff x="1115616" y="2132856"/>
            <a:chExt cx="7165477" cy="339781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32856"/>
              <a:ext cx="7165477" cy="12250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555776" y="5085184"/>
              <a:ext cx="4716016" cy="4454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pic>
        <p:nvPicPr>
          <p:cNvPr id="1026" name="Picture 2" descr="C:\Users\Нияз\Desktop\77769609_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5000660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00948" cy="4525963"/>
          </a:xfrm>
        </p:spPr>
        <p:txBody>
          <a:bodyPr/>
          <a:lstStyle/>
          <a:p>
            <a:r>
              <a:rPr lang="ru-RU" dirty="0" err="1" smtClean="0"/>
              <a:t>Карагыз</a:t>
            </a:r>
            <a:r>
              <a:rPr lang="ru-RU" dirty="0" smtClean="0"/>
              <a:t> </a:t>
            </a:r>
            <a:r>
              <a:rPr lang="ru-RU" dirty="0" err="1" smtClean="0"/>
              <a:t>әле бер</a:t>
            </a:r>
            <a:r>
              <a:rPr lang="ru-RU" dirty="0" smtClean="0"/>
              <a:t> </a:t>
            </a:r>
            <a:r>
              <a:rPr lang="ru-RU" dirty="0" err="1" smtClean="0"/>
              <a:t>генә,</a:t>
            </a:r>
            <a:endParaRPr lang="ru-RU" dirty="0" smtClean="0"/>
          </a:p>
          <a:p>
            <a:r>
              <a:rPr lang="ru-RU" dirty="0" err="1" smtClean="0"/>
              <a:t>Менә миңа кабакка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Турап</a:t>
            </a:r>
            <a:r>
              <a:rPr lang="ru-RU" dirty="0" smtClean="0"/>
              <a:t> </a:t>
            </a:r>
            <a:r>
              <a:rPr lang="ru-RU" dirty="0" err="1" smtClean="0"/>
              <a:t>куйсагыз</a:t>
            </a:r>
            <a:r>
              <a:rPr lang="ru-RU" dirty="0" smtClean="0"/>
              <a:t> мин </a:t>
            </a:r>
            <a:r>
              <a:rPr lang="ru-RU" dirty="0" err="1" smtClean="0"/>
              <a:t>сыймыйм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Х</a:t>
            </a:r>
            <a:r>
              <a:rPr lang="tt-RU" dirty="0" smtClean="0"/>
              <a:t>ә</a:t>
            </a:r>
            <a:r>
              <a:rPr lang="ru-RU" dirty="0" err="1" smtClean="0"/>
              <a:t>тта</a:t>
            </a:r>
            <a:r>
              <a:rPr lang="ru-RU" dirty="0" smtClean="0"/>
              <a:t> </a:t>
            </a:r>
            <a:r>
              <a:rPr lang="ru-RU" dirty="0" err="1" smtClean="0"/>
              <a:t>тугыз</a:t>
            </a:r>
            <a:r>
              <a:rPr lang="ru-RU" dirty="0" smtClean="0"/>
              <a:t> </a:t>
            </a:r>
            <a:r>
              <a:rPr lang="ru-RU" dirty="0" err="1" smtClean="0"/>
              <a:t>табакка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5602" name="Picture 2" descr="C:\Users\Нияз\Desktop\938967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643182"/>
            <a:ext cx="2898781" cy="3001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400684" cy="2757494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dirty="0" err="1" smtClean="0"/>
              <a:t>Җир астында</a:t>
            </a:r>
            <a:r>
              <a:rPr lang="ru-RU" dirty="0" smtClean="0"/>
              <a:t> алтын </a:t>
            </a:r>
            <a:r>
              <a:rPr lang="ru-RU" dirty="0" err="1" smtClean="0"/>
              <a:t>казык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Алдык</a:t>
            </a:r>
            <a:r>
              <a:rPr lang="ru-RU" dirty="0" smtClean="0"/>
              <a:t> без </a:t>
            </a:r>
            <a:r>
              <a:rPr lang="ru-RU" dirty="0" err="1" smtClean="0"/>
              <a:t>аны</a:t>
            </a:r>
            <a:r>
              <a:rPr lang="ru-RU" dirty="0" smtClean="0"/>
              <a:t> </a:t>
            </a:r>
            <a:r>
              <a:rPr lang="ru-RU" dirty="0" err="1" smtClean="0"/>
              <a:t>казып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24578" name="Picture 2" descr="C:\Users\Нияз\Desktop\carr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357430"/>
            <a:ext cx="2214578" cy="3381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Үзе шардай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Эче</a:t>
            </a:r>
            <a:r>
              <a:rPr lang="ru-RU" dirty="0" smtClean="0"/>
              <a:t> </a:t>
            </a:r>
            <a:r>
              <a:rPr lang="ru-RU" dirty="0" err="1" smtClean="0"/>
              <a:t>кандай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Тәме балдай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1506" name="Picture 2" descr="C:\Users\Нияз\Desktop\103590497_zelenui_arbu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714488"/>
            <a:ext cx="4324350" cy="363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err="1" smtClean="0"/>
              <a:t>Бу</a:t>
            </a:r>
            <a:r>
              <a:rPr lang="ru-RU" sz="2800" dirty="0" smtClean="0"/>
              <a:t> </a:t>
            </a:r>
            <a:r>
              <a:rPr lang="ru-RU" sz="2800" dirty="0" err="1" smtClean="0"/>
              <a:t>бакчага</a:t>
            </a:r>
            <a:r>
              <a:rPr lang="ru-RU" sz="2800" dirty="0" smtClean="0"/>
              <a:t> ни </a:t>
            </a:r>
            <a:r>
              <a:rPr lang="ru-RU" sz="2800" dirty="0" err="1" smtClean="0"/>
              <a:t>булган</a:t>
            </a:r>
            <a:r>
              <a:rPr lang="ru-RU" sz="2800" dirty="0" smtClean="0"/>
              <a:t>?</a:t>
            </a:r>
          </a:p>
          <a:p>
            <a:r>
              <a:rPr lang="ru-RU" sz="2800" dirty="0" err="1" smtClean="0"/>
              <a:t>Бакча</a:t>
            </a:r>
            <a:r>
              <a:rPr lang="ru-RU" sz="2800" dirty="0" smtClean="0"/>
              <a:t> “</a:t>
            </a:r>
            <a:r>
              <a:rPr lang="ru-RU" sz="2800" b="1" u="sng" dirty="0" smtClean="0"/>
              <a:t>К</a:t>
            </a:r>
            <a:r>
              <a:rPr lang="ru-RU" sz="2800" dirty="0" smtClean="0"/>
              <a:t>” </a:t>
            </a:r>
            <a:r>
              <a:rPr lang="ru-RU" sz="2800" dirty="0" err="1" smtClean="0"/>
              <a:t>белән тулган</a:t>
            </a:r>
            <a:r>
              <a:rPr lang="ru-RU" sz="2800" dirty="0" smtClean="0"/>
              <a:t>:</a:t>
            </a:r>
          </a:p>
          <a:p>
            <a:r>
              <a:rPr lang="ru-RU" sz="2800" b="1" u="sng" dirty="0" err="1" smtClean="0"/>
              <a:t>Карлыган</a:t>
            </a:r>
            <a:r>
              <a:rPr lang="ru-RU" sz="2800" dirty="0" smtClean="0"/>
              <a:t> </a:t>
            </a:r>
            <a:r>
              <a:rPr lang="ru-RU" sz="2800" dirty="0" err="1" smtClean="0"/>
              <a:t>һәм </a:t>
            </a:r>
            <a:r>
              <a:rPr lang="ru-RU" sz="2800" b="1" u="sng" dirty="0" err="1" smtClean="0"/>
              <a:t>кәбестә,</a:t>
            </a:r>
            <a:endParaRPr lang="ru-RU" sz="2800" dirty="0" smtClean="0"/>
          </a:p>
          <a:p>
            <a:r>
              <a:rPr lang="ru-RU" sz="2800" b="1" u="sng" dirty="0" err="1" smtClean="0"/>
              <a:t>Кишер</a:t>
            </a:r>
            <a:r>
              <a:rPr lang="ru-RU" sz="2800" b="1" u="sng" dirty="0" smtClean="0"/>
              <a:t>, </a:t>
            </a:r>
            <a:r>
              <a:rPr lang="ru-RU" sz="2800" b="1" u="sng" dirty="0" err="1" smtClean="0"/>
              <a:t>карбыз</a:t>
            </a:r>
            <a:r>
              <a:rPr lang="ru-RU" sz="2800" dirty="0" smtClean="0"/>
              <a:t> </a:t>
            </a:r>
            <a:r>
              <a:rPr lang="ru-RU" sz="2800" dirty="0" err="1" smtClean="0"/>
              <a:t>һәм </a:t>
            </a:r>
            <a:r>
              <a:rPr lang="ru-RU" sz="2800" b="1" u="sng" dirty="0" smtClean="0"/>
              <a:t>кабак</a:t>
            </a:r>
            <a:r>
              <a:rPr lang="ru-RU" sz="2800" dirty="0" smtClean="0"/>
              <a:t>,</a:t>
            </a:r>
          </a:p>
          <a:p>
            <a:r>
              <a:rPr lang="ru-RU" sz="2800" b="1" u="sng" dirty="0" smtClean="0"/>
              <a:t>Крыжовник</a:t>
            </a:r>
            <a:r>
              <a:rPr lang="ru-RU" sz="2800" dirty="0" smtClean="0"/>
              <a:t>, </a:t>
            </a:r>
            <a:r>
              <a:rPr lang="ru-RU" sz="2800" b="1" u="sng" dirty="0" smtClean="0"/>
              <a:t>кукуруз</a:t>
            </a:r>
            <a:r>
              <a:rPr lang="ru-RU" sz="2800" dirty="0" smtClean="0"/>
              <a:t>,</a:t>
            </a:r>
          </a:p>
          <a:p>
            <a:r>
              <a:rPr lang="ru-RU" sz="2800" b="1" u="sng" dirty="0" err="1" smtClean="0"/>
              <a:t>Кыяр</a:t>
            </a:r>
            <a:r>
              <a:rPr lang="ru-RU" sz="2800" dirty="0" smtClean="0"/>
              <a:t>, </a:t>
            </a:r>
            <a:r>
              <a:rPr lang="ru-RU" sz="2800" b="1" u="sng" dirty="0" err="1" smtClean="0"/>
              <a:t>кавын</a:t>
            </a:r>
            <a:r>
              <a:rPr lang="ru-RU" sz="2800" b="1" u="sng" dirty="0" smtClean="0"/>
              <a:t>,  </a:t>
            </a:r>
            <a:r>
              <a:rPr lang="ru-RU" sz="2800" b="1" u="sng" dirty="0" err="1" smtClean="0"/>
              <a:t>кузгалак</a:t>
            </a:r>
            <a:r>
              <a:rPr lang="ru-RU" sz="2800" dirty="0" smtClean="0"/>
              <a:t>…</a:t>
            </a:r>
          </a:p>
          <a:p>
            <a:r>
              <a:rPr lang="ru-RU" sz="2800" dirty="0" err="1" smtClean="0"/>
              <a:t>Әйдә, рәхим итегез</a:t>
            </a:r>
            <a:r>
              <a:rPr lang="ru-RU" sz="2800" dirty="0" smtClean="0"/>
              <a:t>!</a:t>
            </a:r>
          </a:p>
          <a:p>
            <a:r>
              <a:rPr lang="ru-RU" sz="2800" dirty="0" err="1" smtClean="0"/>
              <a:t>Авыз</a:t>
            </a:r>
            <a:r>
              <a:rPr lang="ru-RU" sz="2800" dirty="0" smtClean="0"/>
              <a:t> </a:t>
            </a:r>
            <a:r>
              <a:rPr lang="ru-RU" sz="2800" dirty="0" err="1" smtClean="0"/>
              <a:t>итеп</a:t>
            </a:r>
            <a:r>
              <a:rPr lang="ru-RU" sz="2800" dirty="0" smtClean="0"/>
              <a:t> </a:t>
            </a:r>
            <a:r>
              <a:rPr lang="ru-RU" sz="2800" dirty="0" err="1" smtClean="0"/>
              <a:t>китегез</a:t>
            </a:r>
            <a:r>
              <a:rPr lang="ru-RU" sz="2800" dirty="0" smtClean="0"/>
              <a:t>!              </a:t>
            </a:r>
            <a:r>
              <a:rPr lang="ru-RU" sz="2800" u="sng" dirty="0" smtClean="0"/>
              <a:t> Роберт </a:t>
            </a:r>
            <a:r>
              <a:rPr lang="ru-RU" sz="2800" u="sng" dirty="0" err="1" smtClean="0"/>
              <a:t>Миңнуллин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а) </a:t>
            </a:r>
            <a:r>
              <a:rPr lang="ru-RU" dirty="0" err="1" smtClean="0"/>
              <a:t>Гөлдер-гөлдер-гөлдер бу</a:t>
            </a:r>
            <a:r>
              <a:rPr lang="ru-RU" dirty="0" smtClean="0"/>
              <a:t>,</a:t>
            </a:r>
          </a:p>
          <a:p>
            <a:r>
              <a:rPr lang="ru-RU" dirty="0" smtClean="0"/>
              <a:t>Кызыл </a:t>
            </a:r>
            <a:r>
              <a:rPr lang="ru-RU" dirty="0" err="1" smtClean="0"/>
              <a:t>тәпи</a:t>
            </a:r>
            <a:r>
              <a:rPr lang="ru-RU" dirty="0" smtClean="0"/>
              <a:t>, </a:t>
            </a:r>
            <a:r>
              <a:rPr lang="ru-RU" dirty="0" err="1" smtClean="0"/>
              <a:t>кемдер</a:t>
            </a:r>
            <a:r>
              <a:rPr lang="ru-RU" dirty="0" smtClean="0"/>
              <a:t> </a:t>
            </a:r>
            <a:r>
              <a:rPr lang="ru-RU" dirty="0" err="1" smtClean="0"/>
              <a:t>бу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б) </a:t>
            </a:r>
            <a:r>
              <a:rPr lang="ru-RU" dirty="0" err="1" smtClean="0"/>
              <a:t>Кулы</a:t>
            </a:r>
            <a:r>
              <a:rPr lang="ru-RU" dirty="0" smtClean="0"/>
              <a:t> </a:t>
            </a:r>
            <a:r>
              <a:rPr lang="ru-RU" dirty="0" err="1" smtClean="0"/>
              <a:t>юк</a:t>
            </a:r>
            <a:r>
              <a:rPr lang="ru-RU" dirty="0" smtClean="0"/>
              <a:t> – </a:t>
            </a:r>
            <a:r>
              <a:rPr lang="ru-RU" dirty="0" err="1" smtClean="0"/>
              <a:t>балчык</a:t>
            </a:r>
            <a:r>
              <a:rPr lang="ru-RU" dirty="0" smtClean="0"/>
              <a:t> </a:t>
            </a:r>
            <a:r>
              <a:rPr lang="ru-RU" dirty="0" err="1" smtClean="0"/>
              <a:t>ташый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Балтасы</a:t>
            </a:r>
            <a:r>
              <a:rPr lang="ru-RU" dirty="0" smtClean="0"/>
              <a:t> </a:t>
            </a:r>
            <a:r>
              <a:rPr lang="ru-RU" dirty="0" err="1" smtClean="0"/>
              <a:t>юк</a:t>
            </a:r>
            <a:r>
              <a:rPr lang="ru-RU" dirty="0" smtClean="0"/>
              <a:t> – </a:t>
            </a:r>
            <a:r>
              <a:rPr lang="ru-RU" dirty="0" err="1" smtClean="0"/>
              <a:t>оя</a:t>
            </a:r>
            <a:r>
              <a:rPr lang="ru-RU" dirty="0" smtClean="0"/>
              <a:t> </a:t>
            </a:r>
            <a:r>
              <a:rPr lang="ru-RU" dirty="0" err="1" smtClean="0"/>
              <a:t>ясый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073" name="Picture 1" descr="C:\Users\Нияз\Desktop\2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428737"/>
            <a:ext cx="1928806" cy="1643074"/>
          </a:xfrm>
          <a:prstGeom prst="rect">
            <a:avLst/>
          </a:prstGeom>
          <a:noFill/>
        </p:spPr>
      </p:pic>
      <p:pic>
        <p:nvPicPr>
          <p:cNvPr id="3077" name="Picture 5" descr="C:\Users\Нияз\Desktop\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500438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в) </a:t>
            </a:r>
            <a:r>
              <a:rPr lang="ru-RU" dirty="0" err="1" smtClean="0"/>
              <a:t>Агач</a:t>
            </a:r>
            <a:r>
              <a:rPr lang="ru-RU" dirty="0" smtClean="0"/>
              <a:t> </a:t>
            </a:r>
            <a:r>
              <a:rPr lang="ru-RU" dirty="0" err="1" smtClean="0"/>
              <a:t>башында</a:t>
            </a:r>
            <a:r>
              <a:rPr lang="ru-RU" dirty="0" smtClean="0"/>
              <a:t> </a:t>
            </a:r>
            <a:r>
              <a:rPr lang="ru-RU" dirty="0" err="1" smtClean="0"/>
              <a:t>йорты</a:t>
            </a:r>
            <a:endParaRPr lang="ru-RU" dirty="0" smtClean="0"/>
          </a:p>
          <a:p>
            <a:r>
              <a:rPr lang="ru-RU" dirty="0" err="1" smtClean="0"/>
              <a:t>Эчендә яши</a:t>
            </a:r>
            <a:r>
              <a:rPr lang="ru-RU" dirty="0" smtClean="0"/>
              <a:t> </a:t>
            </a:r>
            <a:r>
              <a:rPr lang="ru-RU" dirty="0" err="1" smtClean="0"/>
              <a:t>җырчы.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pPr algn="r"/>
            <a:r>
              <a:rPr lang="ru-RU" dirty="0" smtClean="0"/>
              <a:t>г) </a:t>
            </a:r>
            <a:r>
              <a:rPr lang="ru-RU" dirty="0" err="1" smtClean="0"/>
              <a:t>Агач</a:t>
            </a:r>
            <a:r>
              <a:rPr lang="ru-RU" dirty="0" smtClean="0"/>
              <a:t> </a:t>
            </a:r>
            <a:r>
              <a:rPr lang="ru-RU" dirty="0" err="1" smtClean="0"/>
              <a:t>башы</a:t>
            </a:r>
            <a:r>
              <a:rPr lang="ru-RU" dirty="0" smtClean="0"/>
              <a:t> </a:t>
            </a:r>
            <a:r>
              <a:rPr lang="ru-RU" dirty="0" err="1" smtClean="0"/>
              <a:t>тукылдык</a:t>
            </a:r>
            <a:r>
              <a:rPr lang="ru-RU" dirty="0" smtClean="0"/>
              <a:t>.</a:t>
            </a:r>
          </a:p>
          <a:p>
            <a:pPr algn="r"/>
            <a:r>
              <a:rPr lang="ru-RU" dirty="0" err="1" smtClean="0"/>
              <a:t>Тукый</a:t>
            </a:r>
            <a:r>
              <a:rPr lang="ru-RU" dirty="0" smtClean="0"/>
              <a:t> – </a:t>
            </a:r>
            <a:r>
              <a:rPr lang="ru-RU" dirty="0" err="1" smtClean="0"/>
              <a:t>тукый</a:t>
            </a:r>
            <a:r>
              <a:rPr lang="ru-RU" dirty="0" smtClean="0"/>
              <a:t> тук </a:t>
            </a:r>
            <a:r>
              <a:rPr lang="ru-RU" dirty="0" err="1" smtClean="0"/>
              <a:t>булдык</a:t>
            </a:r>
            <a:r>
              <a:rPr lang="ru-RU" dirty="0" smtClean="0"/>
              <a:t>. </a:t>
            </a:r>
          </a:p>
        </p:txBody>
      </p:sp>
      <p:pic>
        <p:nvPicPr>
          <p:cNvPr id="20482" name="Picture 2" descr="C:\Users\Нияз\Desktop\Starling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428736"/>
            <a:ext cx="2114517" cy="1762132"/>
          </a:xfrm>
          <a:prstGeom prst="rect">
            <a:avLst/>
          </a:prstGeom>
          <a:noFill/>
        </p:spPr>
      </p:pic>
      <p:pic>
        <p:nvPicPr>
          <p:cNvPr id="20483" name="Picture 3" descr="C:\Users\Нияз\Desktop\32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928934"/>
            <a:ext cx="1905000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1543032" cy="614354"/>
          </a:xfrm>
        </p:spPr>
        <p:txBody>
          <a:bodyPr/>
          <a:lstStyle/>
          <a:p>
            <a:r>
              <a:rPr lang="ru-RU" u="sng" dirty="0" err="1" smtClean="0"/>
              <a:t>Каен</a:t>
            </a:r>
            <a:r>
              <a:rPr lang="ru-RU" u="sng" dirty="0" smtClean="0"/>
              <a:t>  </a:t>
            </a:r>
          </a:p>
          <a:p>
            <a:endParaRPr lang="ru-RU" u="sng" dirty="0" smtClean="0"/>
          </a:p>
          <a:p>
            <a:r>
              <a:rPr lang="ru-RU" dirty="0" smtClean="0"/>
              <a:t> </a:t>
            </a:r>
            <a:r>
              <a:rPr lang="ru-RU" u="sng" dirty="0" err="1" smtClean="0"/>
              <a:t>усак</a:t>
            </a:r>
            <a:endParaRPr lang="ru-RU" u="sng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r>
              <a:rPr lang="ru-RU" u="sng" dirty="0" err="1" smtClean="0"/>
              <a:t>юкә</a:t>
            </a:r>
            <a:r>
              <a:rPr lang="ru-RU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7356" y="178592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dirty="0" smtClean="0"/>
              <a:t>-   БЕ</a:t>
            </a:r>
            <a:r>
              <a:rPr lang="ru-RU" dirty="0" smtClean="0"/>
              <a:t>РЁЗА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71670" y="292893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 ОСИНА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43108" y="414338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  ЛИПА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714488"/>
            <a:ext cx="72866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Кыш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көне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адрия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карчык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Казан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каласына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кызына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кунакка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киткән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Кунакта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кызы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Камил</a:t>
            </a: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Кадрия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карчыкны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көяз киендергән.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      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Карчыкның капкасын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каплаган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Күршесе Камил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кереп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карны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көрәгән.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Кунактан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кайткач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Кадрия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күршесенә күчтәнәч керткән.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Күршесе Камилнең кәефе күтәрелгән.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Нияз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4000523" cy="421484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628" y="3286124"/>
            <a:ext cx="357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dirty="0" smtClean="0">
                <a:solidFill>
                  <a:srgbClr val="00B050"/>
                </a:solidFill>
              </a:rPr>
              <a:t>НИНДИ  СҮЗЛӘРДӘ Г     БАР?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тские картинки для детей - На шкафчик - раздел: Азбука - Фото: Алфавит_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792961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Нияз\Desktop\0_ec503_81e5d6bb_X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3349212" cy="4525963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>
            <a:off x="3857620" y="2714620"/>
            <a:ext cx="114300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14942" y="2643182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b="1" dirty="0" smtClean="0">
                <a:solidFill>
                  <a:srgbClr val="00B050"/>
                </a:solidFill>
              </a:rPr>
              <a:t>САҢГЫРАУ  ТАРТЫК  АВАЗ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428992" y="4143380"/>
            <a:ext cx="150019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72066" y="4143380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b="1" dirty="0" smtClean="0">
                <a:solidFill>
                  <a:srgbClr val="00B050"/>
                </a:solidFill>
              </a:rPr>
              <a:t>ЯҢГЫРАУ  ПАРЫ  -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066" y="5143512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000" b="1" dirty="0" smtClean="0">
                <a:solidFill>
                  <a:srgbClr val="00B050"/>
                </a:solidFill>
              </a:rPr>
              <a:t>Г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500174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800" b="1" dirty="0" smtClean="0">
                <a:solidFill>
                  <a:srgbClr val="00B050"/>
                </a:solidFill>
              </a:rPr>
              <a:t>ТӨРКЕМНӘРДӘ      УЕН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2928934"/>
            <a:ext cx="65722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dirty="0" smtClean="0">
                <a:solidFill>
                  <a:srgbClr val="00B050"/>
                </a:solidFill>
              </a:rPr>
              <a:t>1 ТӨРКЕМ- К ХӘРЕФЕ КЕРГӘН</a:t>
            </a:r>
          </a:p>
          <a:p>
            <a:r>
              <a:rPr lang="tt-RU" sz="3200" dirty="0" smtClean="0">
                <a:solidFill>
                  <a:srgbClr val="00B050"/>
                </a:solidFill>
              </a:rPr>
              <a:t>2 ТӨРКЕМ -Г ХӘРЕФЕ КЕРГӘН </a:t>
            </a:r>
          </a:p>
          <a:p>
            <a:endParaRPr lang="tt-RU" sz="3200" dirty="0" smtClean="0">
              <a:solidFill>
                <a:srgbClr val="00B050"/>
              </a:solidFill>
            </a:endParaRPr>
          </a:p>
          <a:p>
            <a:r>
              <a:rPr lang="tt-RU" sz="3200" dirty="0" smtClean="0">
                <a:solidFill>
                  <a:srgbClr val="00B050"/>
                </a:solidFill>
              </a:rPr>
              <a:t>СҮЗЛӘР  ӘЙТӘЛӘР.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Нияз\Desktop\0_ec503_81e5d6bb_X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3349212" cy="4525963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>
            <a:off x="3857620" y="2714620"/>
            <a:ext cx="114300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14942" y="2643182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[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tt-RU" sz="2400" b="1" dirty="0" smtClean="0">
                <a:solidFill>
                  <a:srgbClr val="00B050"/>
                </a:solidFill>
              </a:rPr>
              <a:t>К</a:t>
            </a:r>
            <a:r>
              <a:rPr lang="ru-RU" sz="2400" b="1" dirty="0" smtClean="0">
                <a:solidFill>
                  <a:srgbClr val="00B050"/>
                </a:solidFill>
              </a:rPr>
              <a:t>Ъ</a:t>
            </a:r>
            <a:r>
              <a:rPr lang="en-US" sz="2400" b="1" dirty="0" smtClean="0">
                <a:solidFill>
                  <a:srgbClr val="00B050"/>
                </a:solidFill>
              </a:rPr>
              <a:t>]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428992" y="4143380"/>
            <a:ext cx="150019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72066" y="4143380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[  </a:t>
            </a:r>
            <a:r>
              <a:rPr lang="tt-RU" sz="2800" b="1" dirty="0" smtClean="0">
                <a:solidFill>
                  <a:srgbClr val="00B050"/>
                </a:solidFill>
              </a:rPr>
              <a:t>К </a:t>
            </a:r>
            <a:r>
              <a:rPr lang="en-US" sz="2800" b="1" dirty="0" smtClean="0">
                <a:solidFill>
                  <a:srgbClr val="00B050"/>
                </a:solidFill>
              </a:rPr>
              <a:t>]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ияз\Desktop\b339c98f383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00200"/>
            <a:ext cx="7643865" cy="4972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ияз\Desktop\0b2cbaa65ac4dd3b796635b6e5d9e717.jpg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00200"/>
            <a:ext cx="5271707" cy="4829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Нияз\Desktop\к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00306"/>
            <a:ext cx="5000660" cy="37147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1714488"/>
            <a:ext cx="578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К </a:t>
            </a:r>
            <a:r>
              <a:rPr lang="ru-RU" dirty="0" smtClean="0"/>
              <a:t>     </a:t>
            </a:r>
            <a:r>
              <a:rPr lang="ru-RU" dirty="0" smtClean="0">
                <a:solidFill>
                  <a:srgbClr val="00B050"/>
                </a:solidFill>
              </a:rPr>
              <a:t>КАЙДА          </a:t>
            </a:r>
            <a:r>
              <a:rPr lang="tt-RU" dirty="0" smtClean="0">
                <a:solidFill>
                  <a:srgbClr val="00B050"/>
                </a:solidFill>
              </a:rPr>
              <a:t>ЯШЕРЕНГӘН ?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карга, </a:t>
            </a:r>
            <a:r>
              <a:rPr lang="ru-RU" sz="4400" b="1" dirty="0" err="1" smtClean="0">
                <a:solidFill>
                  <a:srgbClr val="00B050"/>
                </a:solidFill>
              </a:rPr>
              <a:t>чыпчык</a:t>
            </a:r>
            <a:r>
              <a:rPr lang="ru-RU" sz="4400" b="1" dirty="0" smtClean="0">
                <a:solidFill>
                  <a:srgbClr val="00B050"/>
                </a:solidFill>
              </a:rPr>
              <a:t>, </a:t>
            </a:r>
            <a:r>
              <a:rPr lang="ru-RU" sz="4400" b="1" dirty="0" err="1" smtClean="0">
                <a:solidFill>
                  <a:srgbClr val="00B050"/>
                </a:solidFill>
              </a:rPr>
              <a:t>тургай</a:t>
            </a:r>
            <a:r>
              <a:rPr lang="ru-RU" sz="4400" b="1" dirty="0" smtClean="0">
                <a:solidFill>
                  <a:srgbClr val="00B050"/>
                </a:solidFill>
              </a:rPr>
              <a:t>, </a:t>
            </a:r>
            <a:r>
              <a:rPr lang="ru-RU" sz="4400" b="1" dirty="0" err="1" smtClean="0">
                <a:solidFill>
                  <a:srgbClr val="00B050"/>
                </a:solidFill>
              </a:rPr>
              <a:t>сандугач</a:t>
            </a:r>
            <a:r>
              <a:rPr lang="ru-RU" sz="4400" b="1" dirty="0" smtClean="0">
                <a:solidFill>
                  <a:srgbClr val="00B050"/>
                </a:solidFill>
              </a:rPr>
              <a:t>, </a:t>
            </a:r>
            <a:r>
              <a:rPr lang="ru-RU" sz="4400" b="1" dirty="0" err="1" smtClean="0">
                <a:solidFill>
                  <a:srgbClr val="00B050"/>
                </a:solidFill>
              </a:rPr>
              <a:t>тукран</a:t>
            </a:r>
            <a:r>
              <a:rPr lang="ru-RU" sz="4400" b="1" dirty="0" smtClean="0">
                <a:solidFill>
                  <a:srgbClr val="00B050"/>
                </a:solidFill>
              </a:rPr>
              <a:t>, </a:t>
            </a:r>
            <a:r>
              <a:rPr lang="ru-RU" sz="4400" b="1" dirty="0" err="1" smtClean="0">
                <a:solidFill>
                  <a:srgbClr val="00B050"/>
                </a:solidFill>
              </a:rPr>
              <a:t>күке.</a:t>
            </a:r>
            <a:endParaRPr lang="ru-RU" sz="4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614866" cy="2828932"/>
          </a:xfrm>
        </p:spPr>
        <p:txBody>
          <a:bodyPr/>
          <a:lstStyle/>
          <a:p>
            <a:r>
              <a:rPr lang="ru-RU" dirty="0" err="1" smtClean="0"/>
              <a:t>Кәбестә үсә –үсә,</a:t>
            </a:r>
            <a:endParaRPr lang="ru-RU" dirty="0" smtClean="0"/>
          </a:p>
          <a:p>
            <a:r>
              <a:rPr lang="ru-RU" dirty="0" err="1" smtClean="0"/>
              <a:t>Җиде </a:t>
            </a:r>
            <a:r>
              <a:rPr lang="ru-RU" dirty="0" smtClean="0"/>
              <a:t>кат </a:t>
            </a:r>
            <a:r>
              <a:rPr lang="ru-RU" dirty="0" err="1" smtClean="0"/>
              <a:t>күлмәк </a:t>
            </a:r>
            <a:r>
              <a:rPr lang="ru-RU" dirty="0" smtClean="0"/>
              <a:t>кия.</a:t>
            </a:r>
          </a:p>
          <a:p>
            <a:r>
              <a:rPr lang="ru-RU" dirty="0" err="1" smtClean="0"/>
              <a:t>Әле шулай</a:t>
            </a:r>
            <a:r>
              <a:rPr lang="ru-RU" dirty="0" smtClean="0"/>
              <a:t> </a:t>
            </a:r>
            <a:r>
              <a:rPr lang="ru-RU" dirty="0" err="1" smtClean="0"/>
              <a:t>киенсәм дә,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Миңа, ди,салкын</a:t>
            </a:r>
            <a:r>
              <a:rPr lang="ru-RU" dirty="0" smtClean="0"/>
              <a:t> </a:t>
            </a:r>
            <a:r>
              <a:rPr lang="ru-RU" dirty="0" err="1" smtClean="0"/>
              <a:t>тия</a:t>
            </a:r>
            <a:r>
              <a:rPr lang="ru-RU" dirty="0" smtClean="0"/>
              <a:t>.        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2532" name="Picture 4" descr="C:\Users\Нияз\Desktop\1371296450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714488"/>
            <a:ext cx="3167068" cy="3733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543428" cy="2686056"/>
          </a:xfrm>
        </p:spPr>
        <p:txBody>
          <a:bodyPr/>
          <a:lstStyle/>
          <a:p>
            <a:r>
              <a:rPr lang="ru-RU" dirty="0" err="1" smtClean="0"/>
              <a:t>Яшелчәләр арасында</a:t>
            </a:r>
            <a:endParaRPr lang="ru-RU" dirty="0" smtClean="0"/>
          </a:p>
          <a:p>
            <a:r>
              <a:rPr lang="ru-RU" dirty="0" err="1" smtClean="0"/>
              <a:t>Иң тәмлесе </a:t>
            </a:r>
            <a:r>
              <a:rPr lang="ru-RU" dirty="0" smtClean="0"/>
              <a:t>мин </a:t>
            </a:r>
            <a:r>
              <a:rPr lang="ru-RU" dirty="0" err="1" smtClean="0"/>
              <a:t>кыяр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Җәй </a:t>
            </a:r>
            <a:r>
              <a:rPr lang="ru-RU" dirty="0" smtClean="0"/>
              <a:t>буе </a:t>
            </a:r>
            <a:r>
              <a:rPr lang="ru-RU" dirty="0" err="1" smtClean="0"/>
              <a:t>ашап</a:t>
            </a:r>
            <a:r>
              <a:rPr lang="ru-RU" dirty="0" smtClean="0"/>
              <a:t> </a:t>
            </a:r>
            <a:r>
              <a:rPr lang="ru-RU" dirty="0" err="1" smtClean="0"/>
              <a:t>туйгач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Әнием тозлап</a:t>
            </a:r>
            <a:r>
              <a:rPr lang="ru-RU" dirty="0" smtClean="0"/>
              <a:t> </a:t>
            </a:r>
            <a:r>
              <a:rPr lang="ru-RU" dirty="0" err="1" smtClean="0"/>
              <a:t>куяр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3554" name="Picture 2" descr="C:\Users\Нияз\Desktop\2159552-8a9f98f5b28ae7c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857364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186</Words>
  <Application>Microsoft Office PowerPoint</Application>
  <PresentationFormat>Экран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Нияз</cp:lastModifiedBy>
  <cp:revision>10</cp:revision>
  <dcterms:created xsi:type="dcterms:W3CDTF">2013-12-07T07:35:08Z</dcterms:created>
  <dcterms:modified xsi:type="dcterms:W3CDTF">2017-03-26T16:27:54Z</dcterms:modified>
</cp:coreProperties>
</file>