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C8EB2B-132E-4478-A78D-C9C4A2246A54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142984"/>
            <a:ext cx="6929486" cy="237960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Шнуровка </a:t>
            </a:r>
            <a:br>
              <a:rPr 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«татарский сапожок»</a:t>
            </a:r>
            <a:endParaRPr lang="ru-RU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172200" cy="13716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Аскарова Лилия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Халимовна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№142»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Шнуровка-сапожок с национальным татарским орнаментом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Сапожок вырезан из строительного материала ДВП по форме национального татарского сапога. Затем сапожок покрасили цветной краской и нанесли на него татарский орнамент. Покрыли два раза лаком, и просверлили отверстия для продевания шнурков.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2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228480" y="3260928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7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12080" y="333293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7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91800" y="239683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2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6498167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3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498167" cy="4873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3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6498167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2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320000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DSC07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04664"/>
            <a:ext cx="4320000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DSC07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429000"/>
            <a:ext cx="4320000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2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502400" cy="487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2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498167" cy="487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2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221</TotalTime>
  <Words>23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Шнуровка  «татарский сапожок»</vt:lpstr>
      <vt:lpstr>«Шнуровка-сапожок с национальным татарским орнаментом» Сапожок вырезан из строительного материала ДВП по форме национального татарского сапога. Затем сапожок покрасили цветной краской и нанесли на него татарский орнамент. Покрыли два раза лаком, и просверлили отверстия для продевания шнурков. 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User</cp:lastModifiedBy>
  <cp:revision>22</cp:revision>
  <dcterms:created xsi:type="dcterms:W3CDTF">2016-03-14T18:33:59Z</dcterms:created>
  <dcterms:modified xsi:type="dcterms:W3CDTF">2017-03-26T06:34:06Z</dcterms:modified>
</cp:coreProperties>
</file>