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5729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Актерское  амплуа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«Колобок»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429132"/>
            <a:ext cx="7429552" cy="2071702"/>
          </a:xfrm>
        </p:spPr>
        <p:txBody>
          <a:bodyPr/>
          <a:lstStyle/>
          <a:p>
            <a:pPr algn="r"/>
            <a:r>
              <a:rPr lang="ru-RU" dirty="0" smtClean="0"/>
              <a:t>Аскарова Лилия </a:t>
            </a:r>
            <a:r>
              <a:rPr lang="ru-RU" dirty="0" err="1" smtClean="0"/>
              <a:t>Халимовна</a:t>
            </a:r>
            <a:endParaRPr lang="ru-RU" dirty="0" smtClean="0"/>
          </a:p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 smtClean="0"/>
              <a:t>МБДОУ «Детский сад №142»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4008590" cy="630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160000" cy="612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3727604" cy="6120000"/>
          </a:xfrm>
        </p:spPr>
      </p:pic>
      <p:pic>
        <p:nvPicPr>
          <p:cNvPr id="5" name="Рисунок 4" descr="DSCF1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134375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57166"/>
            <a:ext cx="6392707" cy="612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60000" cy="612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13</Words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Актерское  амплуа   «Колобок»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 амплуа   «Колобок»</dc:title>
  <dc:creator>User</dc:creator>
  <cp:lastModifiedBy>User</cp:lastModifiedBy>
  <cp:revision>3</cp:revision>
  <dcterms:created xsi:type="dcterms:W3CDTF">2017-03-25T07:55:35Z</dcterms:created>
  <dcterms:modified xsi:type="dcterms:W3CDTF">2017-03-25T14:28:03Z</dcterms:modified>
</cp:coreProperties>
</file>