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4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642918"/>
            <a:ext cx="6743720" cy="278608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Актерское  амплуа </a:t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4000" dirty="0" err="1" smtClean="0">
                <a:solidFill>
                  <a:schemeClr val="accent3">
                    <a:lumMod val="50000"/>
                  </a:schemeClr>
                </a:solidFill>
              </a:rPr>
              <a:t>Ал</a:t>
            </a:r>
            <a:r>
              <a:rPr lang="ru-RU" sz="4000" dirty="0" err="1" smtClean="0">
                <a:solidFill>
                  <a:schemeClr val="accent3">
                    <a:lumMod val="50000"/>
                  </a:schemeClr>
                </a:solidFill>
                <a:cs typeface="Times New Roman"/>
              </a:rPr>
              <a:t>ё</a:t>
            </a:r>
            <a:r>
              <a:rPr lang="ru-RU" sz="4000" dirty="0" err="1" smtClean="0">
                <a:solidFill>
                  <a:schemeClr val="accent3">
                    <a:lumMod val="50000"/>
                  </a:schemeClr>
                </a:solidFill>
              </a:rPr>
              <a:t>нушка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z="2000" dirty="0" smtClean="0"/>
              <a:t>Аскарова Лилия </a:t>
            </a:r>
            <a:r>
              <a:rPr lang="ru-RU" sz="2000" dirty="0" err="1" smtClean="0"/>
              <a:t>Халимовна</a:t>
            </a:r>
            <a:endParaRPr lang="ru-RU" sz="2000" dirty="0" smtClean="0"/>
          </a:p>
          <a:p>
            <a:pPr algn="r"/>
            <a:r>
              <a:rPr lang="ru-RU" sz="2000" dirty="0" smtClean="0"/>
              <a:t>Воспитатель</a:t>
            </a:r>
          </a:p>
          <a:p>
            <a:pPr algn="r"/>
            <a:r>
              <a:rPr lang="ru-RU" sz="2000" dirty="0" smtClean="0"/>
              <a:t>МБДОУ «Детский сад №142»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108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160000" cy="6120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109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160000" cy="6120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109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160000" cy="6120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109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160000" cy="6120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11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160000" cy="6120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106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160000" cy="6120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106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160000" cy="6120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106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160000" cy="6120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107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8160000" cy="6120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107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160000" cy="6120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107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160000" cy="6120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108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160000" cy="6120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108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160000" cy="6120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</TotalTime>
  <Words>13</Words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Актерское  амплуа   «Алёнушка»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2017-03-24T17:29:27Z</dcterms:created>
  <dcterms:modified xsi:type="dcterms:W3CDTF">2017-03-25T06:39:20Z</dcterms:modified>
</cp:coreProperties>
</file>