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0" r:id="rId2"/>
    <p:sldId id="266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42984"/>
            <a:ext cx="8686800" cy="221457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Кукольный театр 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«Задорные рукавички»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071942"/>
            <a:ext cx="8686800" cy="2008183"/>
          </a:xfrm>
        </p:spPr>
        <p:txBody>
          <a:bodyPr/>
          <a:lstStyle/>
          <a:p>
            <a:pPr algn="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Егорова Людмила Ильинична</a:t>
            </a:r>
          </a:p>
          <a:p>
            <a:pPr algn="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«Детский сад №142»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2872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Кукольный театр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«Задорные рукавички»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5992"/>
            <a:ext cx="8553480" cy="40719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Рукавички изготовлены из не тканного материала. К ним пришиты детали из ярких тканей, меха, бахромы и т.д.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Рукавички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можно сделать разными способами, здесь все зависит от вашей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фантазии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умения.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кукольный театр помогает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детям импровизировать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своему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усмотрению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разговорную речь, внимательность и образное мышление.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70324_0934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8160000" cy="6120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70324_0932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8160000" cy="6120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70324_0932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8160000" cy="6120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70324_0924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8160000" cy="6120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</TotalTime>
  <Words>54</Words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Кукольный театр   «Задорные рукавички»</vt:lpstr>
      <vt:lpstr>Кукольный театр  «Задорные рукавички»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2017-03-24T13:33:49Z</dcterms:created>
  <dcterms:modified xsi:type="dcterms:W3CDTF">2017-03-24T14:06:00Z</dcterms:modified>
</cp:coreProperties>
</file>