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8" r:id="rId4"/>
    <p:sldId id="266" r:id="rId5"/>
    <p:sldId id="262" r:id="rId6"/>
    <p:sldId id="267" r:id="rId7"/>
    <p:sldId id="265" r:id="rId8"/>
    <p:sldId id="268" r:id="rId9"/>
    <p:sldId id="263" r:id="rId10"/>
    <p:sldId id="259" r:id="rId11"/>
    <p:sldId id="260" r:id="rId12"/>
    <p:sldId id="261" r:id="rId13"/>
    <p:sldId id="270" r:id="rId14"/>
    <p:sldId id="264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Тема: Лёгкие обезжиренные бисквитные пирожные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Разработала мастер производственного обучения Чупрова Людмила Евгеньевна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vision-com.narod.ru/images/251/3-136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2786082" cy="1923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Оформление пирожного «Фонарик»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C:\Users\Юзбашева ИА\AppData\Local\Microsoft\Windows\Temporary Internet Files\Content.Word\IMG_20170208_130938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07196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збашева ИА\AppData\Local\Microsoft\Windows\Temporary Internet Files\Content.Word\IMG_20170208_1312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37862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збашева ИА\AppData\Local\Microsoft\Windows\Temporary Internet Files\Content.Word\IMG_20170208_1313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143380"/>
            <a:ext cx="36433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Оформление пирожного «Вишенка»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C:\Users\Юзбашева ИА\AppData\Local\Microsoft\Windows\Temporary Internet Files\Content.Word\IMG_20170208_130938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35004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збашева ИА\AppData\Local\Microsoft\Windows\Temporary Internet Files\Content.Word\IMG_20170208_1312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35719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чупрова\торт полет\IMG_20170220_1503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000504"/>
            <a:ext cx="38576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Оформление пирожного  «Шоколадное»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C:\Users\Юзбашева ИА\AppData\Local\Microsoft\Windows\Temporary Internet Files\Content.Word\IMG_20170208_13430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2786082" cy="238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збашева ИА\AppData\Local\Microsoft\Windows\Temporary Internet Files\Content.Word\IMG_20170208_1312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500174"/>
            <a:ext cx="2786082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збашева ИА\AppData\Local\Microsoft\Windows\Temporary Internet Files\Content.Word\IMG_20170208_1352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500174"/>
            <a:ext cx="2514600" cy="235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Юзбашева ИА\AppData\Local\Microsoft\Windows\Temporary Internet Files\Content.Word\IMG_20170208_1352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000504"/>
            <a:ext cx="285752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Юзбашева ИА\AppData\Local\Microsoft\Windows\Temporary Internet Files\Content.Word\IMG_20170208_13533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000504"/>
            <a:ext cx="3071834" cy="21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Показатели качества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Внешний вид: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пирожное треугольной формы, на поверхности  пирожного отсажены два розанчика на них уложен  разноцветный мармелад или вишенки или дольки шоколада. Углы пирожного украшены кремом наконечником «бордюр» .</a:t>
            </a:r>
          </a:p>
          <a:p>
            <a:pPr algn="just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Консистенция: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 бисквита пышная, мягкая, пористая.</a:t>
            </a:r>
          </a:p>
          <a:p>
            <a:pPr algn="just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Цвет: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бисквита желтый, крема белый или шоколадный. </a:t>
            </a:r>
          </a:p>
          <a:p>
            <a:pPr algn="just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Вкус и запах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: сладкий с ароматом цитруса, ванили, шоколада, мармелада или вишни.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Оценка качества пирожных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C:\Users\Юзбашева ИА\AppData\Local\Microsoft\Windows\Temporary Internet Files\Content.Word\IMG_20170208_13133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чупрова\торт полет\IMG_20170220_1503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000504"/>
            <a:ext cx="40719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збашева ИА\AppData\Local\Microsoft\Windows\Temporary Internet Files\Content.Word\IMG_20170208_1353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00174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1" y="2967335"/>
            <a:ext cx="7072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Цели и задачи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Цель работы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разработать бисквитные лёгкие обезжиренные пирожные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рассмотреть сырье, используемое для приготовления пирожного.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выявить способы приготовления выпечного и отделочного полуфабрикатов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разработать рецептуру  и технологию  приготовления пирожных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произвести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контрольную отработку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разработанных пирожных 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оставить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технико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технологическую карту 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провести демонстрацию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презентацию пирожных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ать объективную оценку качеству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ассчитать калорийность</a:t>
            </a:r>
          </a:p>
          <a:p>
            <a:pPr>
              <a:lnSpc>
                <a:spcPct val="80000"/>
              </a:lnSpc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ru-RU" dirty="0" smtClean="0"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Этапы урока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Разработка пирожных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Практическая работа- приготовление пирожных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Презентации пирожных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Оценка качества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Приготовление бисквита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8186766" cy="5214974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Яично-сахарную смесь взбивают до увеличения объема в 2,5- 3 раза и до появления устойчивого рисунка на поверхности (при проведении по поверхности след не затекает).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Муку соединяют с крахмалом и быстро (но не резко)  соединяют со взбитой яично-сахарной массой, чтобы тесто не затянулось и не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осело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замес производят во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взбивальной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машине, то он должен длиться не более 15 с.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Эссенцию ванильную или ромовую добавляют ее в конце взбивания яично-сахарной массы.</a:t>
            </a:r>
            <a:r>
              <a:rPr lang="ru-RU" sz="2400" dirty="0" smtClean="0"/>
              <a:t>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Выпекают бисквитное тесто при Т 200-210°С. Время выпечки  50-60 мин.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Приготовление бисквита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3-tub-ru.yandex.net/i?id=61b0afff65850d6baa6c2ddcda51a361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929066"/>
            <a:ext cx="3786214" cy="2187139"/>
          </a:xfrm>
          <a:prstGeom prst="rect">
            <a:avLst/>
          </a:prstGeom>
          <a:noFill/>
        </p:spPr>
      </p:pic>
      <p:pic>
        <p:nvPicPr>
          <p:cNvPr id="1028" name="Picture 4" descr="https://im2-tub-ru.yandex.net/i?id=c55b231d79445fa0629f8b3b2a5be329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857628"/>
            <a:ext cx="4143404" cy="2219313"/>
          </a:xfrm>
          <a:prstGeom prst="rect">
            <a:avLst/>
          </a:prstGeom>
          <a:noFill/>
        </p:spPr>
      </p:pic>
      <p:pic>
        <p:nvPicPr>
          <p:cNvPr id="1030" name="Picture 6" descr="https://im0-tub-ru.yandex.net/i?id=299980dc449af6e5c86946db22d7f898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643050"/>
            <a:ext cx="3786214" cy="2250277"/>
          </a:xfrm>
          <a:prstGeom prst="rect">
            <a:avLst/>
          </a:prstGeom>
          <a:noFill/>
        </p:spPr>
      </p:pic>
      <p:pic>
        <p:nvPicPr>
          <p:cNvPr id="1032" name="Picture 8" descr="https://im0-tub-ru.yandex.net/i?id=16ac51096979e90c9583c74a89e6a7b3-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643051"/>
            <a:ext cx="4286280" cy="2214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Технология приготовления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крема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Сливки предварительно охладить. Взбить до устойчивой консистенции. Фонд смешать с водой, добавить в сливки. Взбить (чем дольше взбиваете, тем устойчивее получается крем) до получения однородной массы. Из стабилизированного сливочного крема можно отсаживать бордюры и цветы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. </a:t>
            </a:r>
            <a:br>
              <a:rPr lang="ru-RU" sz="3400" dirty="0" smtClean="0">
                <a:latin typeface="Arial" pitchFamily="34" charset="0"/>
                <a:cs typeface="Arial" pitchFamily="34" charset="0"/>
              </a:rPr>
            </a:b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Операции по приготовлению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крема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vorimchudesa.ru/uploadedFiles/eshopimages/big/CHANTYPAK_tcm365-85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2357454" cy="2357454"/>
          </a:xfrm>
          <a:prstGeom prst="rect">
            <a:avLst/>
          </a:prstGeom>
          <a:noFill/>
        </p:spPr>
      </p:pic>
      <p:pic>
        <p:nvPicPr>
          <p:cNvPr id="1028" name="Picture 4" descr="https://im1-tub-ru.yandex.net/i?id=d645388bb71bb3760fffb7e985d7883c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514" y="4000504"/>
            <a:ext cx="2636932" cy="2073131"/>
          </a:xfrm>
          <a:prstGeom prst="rect">
            <a:avLst/>
          </a:prstGeom>
          <a:noFill/>
        </p:spPr>
      </p:pic>
      <p:pic>
        <p:nvPicPr>
          <p:cNvPr id="1030" name="Picture 6" descr="http://vkusno-i-prosto.ru/wp-content/uploads/2012/10/sahar-v-jaichno-molochnoj-smes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714488"/>
            <a:ext cx="2928958" cy="2091621"/>
          </a:xfrm>
          <a:prstGeom prst="rect">
            <a:avLst/>
          </a:prstGeom>
          <a:noFill/>
        </p:spPr>
      </p:pic>
      <p:pic>
        <p:nvPicPr>
          <p:cNvPr id="1032" name="Picture 8" descr="http://vsmak.com/uploads/posts/2015-01/1420416757_kre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929066"/>
            <a:ext cx="2778951" cy="2071702"/>
          </a:xfrm>
          <a:prstGeom prst="rect">
            <a:avLst/>
          </a:prstGeom>
          <a:noFill/>
        </p:spPr>
      </p:pic>
      <p:pic>
        <p:nvPicPr>
          <p:cNvPr id="1034" name="Picture 10" descr="Шаг 6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375" y="4000504"/>
            <a:ext cx="2461534" cy="2000264"/>
          </a:xfrm>
          <a:prstGeom prst="rect">
            <a:avLst/>
          </a:prstGeom>
          <a:noFill/>
        </p:spPr>
      </p:pic>
      <p:pic>
        <p:nvPicPr>
          <p:cNvPr id="1042" name="Picture 18" descr="https://im0-tub-ru.yandex.net/i?id=7d3c596512c37a161b445b2ef5900c4c-l&amp;n=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1643050"/>
            <a:ext cx="2500330" cy="2162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Алгоритм оформления пирожных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1.Р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азрезают бисквит 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по горизонтали на 2 пласта</a:t>
            </a:r>
          </a:p>
          <a:p>
            <a:pPr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2.Промачивают сиропом 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ижний пласт</a:t>
            </a:r>
            <a:endParaRPr lang="ru-RU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3.Смазывают кремом</a:t>
            </a:r>
          </a:p>
          <a:p>
            <a:pPr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4.Кладут второй пласт</a:t>
            </a:r>
          </a:p>
          <a:p>
            <a:pPr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5.Промачивают 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сиропом</a:t>
            </a:r>
          </a:p>
          <a:p>
            <a:pPr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6.Наносят слой крема- грунтуют</a:t>
            </a:r>
          </a:p>
          <a:p>
            <a:pPr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7.Наносят 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второй слой крема</a:t>
            </a:r>
          </a:p>
          <a:p>
            <a:pPr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8.Разрезают 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пласт на пирожные</a:t>
            </a:r>
          </a:p>
          <a:p>
            <a:pPr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9.Украшают 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кремом, фруктами, цукатами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Подготовка бисквита к оформлению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im1-tub-ru.yandex.net/i?id=d8f21adc349e8050a55a334f04e805d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2643206" cy="1833575"/>
          </a:xfrm>
          <a:prstGeom prst="rect">
            <a:avLst/>
          </a:prstGeom>
          <a:noFill/>
        </p:spPr>
      </p:pic>
      <p:pic>
        <p:nvPicPr>
          <p:cNvPr id="20484" name="Picture 4" descr="https://im0-tub-ru.yandex.net/i?id=188e3659e904c916102f67d62ca1bc1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714752"/>
            <a:ext cx="2786082" cy="2286016"/>
          </a:xfrm>
          <a:prstGeom prst="rect">
            <a:avLst/>
          </a:prstGeom>
          <a:noFill/>
        </p:spPr>
      </p:pic>
      <p:pic>
        <p:nvPicPr>
          <p:cNvPr id="20486" name="Picture 6" descr="http://uznay-kak.ru/resize/420/420/no/uploads/articles/a912802c370fa3ecb7ca8a7b0687a5a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643050"/>
            <a:ext cx="2500330" cy="2000265"/>
          </a:xfrm>
          <a:prstGeom prst="rect">
            <a:avLst/>
          </a:prstGeom>
          <a:noFill/>
        </p:spPr>
      </p:pic>
      <p:pic>
        <p:nvPicPr>
          <p:cNvPr id="20488" name="Picture 8" descr="https://im1-tub-ru.yandex.net/i?id=7bc8c5db911a38a119c41d3d5f5137ae-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71876"/>
            <a:ext cx="2981325" cy="2486026"/>
          </a:xfrm>
          <a:prstGeom prst="rect">
            <a:avLst/>
          </a:prstGeom>
          <a:noFill/>
        </p:spPr>
      </p:pic>
      <p:pic>
        <p:nvPicPr>
          <p:cNvPr id="20490" name="Picture 10" descr="https://im3-tub-ru.yandex.net/i?id=cf1bd0796cd8a9795d713d8121bbf036-l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643314"/>
            <a:ext cx="2357454" cy="2357454"/>
          </a:xfrm>
          <a:prstGeom prst="rect">
            <a:avLst/>
          </a:prstGeom>
          <a:noFill/>
        </p:spPr>
      </p:pic>
      <p:pic>
        <p:nvPicPr>
          <p:cNvPr id="20492" name="Picture 12" descr="https://im2-tub-ru.yandex.net/i?id=ec49f47becf1512fe1afeae1b6712482-l&amp;n=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1643050"/>
            <a:ext cx="28575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145</TotalTime>
  <Words>335</Words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Тема: Лёгкие обезжиренные бисквитные пирожные</vt:lpstr>
      <vt:lpstr>Цели и задачи</vt:lpstr>
      <vt:lpstr>Этапы урока</vt:lpstr>
      <vt:lpstr>Приготовление бисквита</vt:lpstr>
      <vt:lpstr>Приготовление бисквита</vt:lpstr>
      <vt:lpstr>Технология приготовления крема</vt:lpstr>
      <vt:lpstr>Операции по приготовлению крема</vt:lpstr>
      <vt:lpstr>Алгоритм оформления пирожных</vt:lpstr>
      <vt:lpstr>Подготовка бисквита к оформлению</vt:lpstr>
      <vt:lpstr>Оформление пирожного «Фонарик» </vt:lpstr>
      <vt:lpstr>Оформление пирожного «Вишенка»</vt:lpstr>
      <vt:lpstr>Оформление пирожного  «Шоколадное»</vt:lpstr>
      <vt:lpstr>Показатели качества</vt:lpstr>
      <vt:lpstr>Оценка качества пирожных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приготовления бисквитных пирожных</dc:title>
  <dc:creator>User</dc:creator>
  <cp:lastModifiedBy>Юзбашева ИА</cp:lastModifiedBy>
  <cp:revision>18</cp:revision>
  <dcterms:created xsi:type="dcterms:W3CDTF">2017-03-02T09:24:46Z</dcterms:created>
  <dcterms:modified xsi:type="dcterms:W3CDTF">2017-03-17T06:32:06Z</dcterms:modified>
</cp:coreProperties>
</file>