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285860"/>
            <a:ext cx="7772400" cy="23631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Актерское амплуа</a:t>
            </a:r>
            <a:b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«Кикимора»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357694"/>
            <a:ext cx="7772400" cy="1643074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Егорова Людмила Ильинична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МБДОУ «Детский сад №142»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049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357166"/>
            <a:ext cx="3448642" cy="6120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045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357166"/>
            <a:ext cx="4019366" cy="6120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045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357166"/>
            <a:ext cx="4989989" cy="61200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047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428604"/>
            <a:ext cx="3447794" cy="6120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13</Words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Актерское амплуа «Кикимора»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Актерское амплуа «Кикимора»</dc:title>
  <dc:creator>User</dc:creator>
  <cp:lastModifiedBy>User</cp:lastModifiedBy>
  <cp:revision>2</cp:revision>
  <dcterms:created xsi:type="dcterms:W3CDTF">2017-03-23T20:18:13Z</dcterms:created>
  <dcterms:modified xsi:type="dcterms:W3CDTF">2017-03-23T20:34:23Z</dcterms:modified>
</cp:coreProperties>
</file>