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4" r:id="rId2"/>
    <p:sldId id="303" r:id="rId3"/>
    <p:sldId id="257" r:id="rId4"/>
    <p:sldId id="264" r:id="rId5"/>
    <p:sldId id="259" r:id="rId6"/>
    <p:sldId id="260" r:id="rId7"/>
    <p:sldId id="261" r:id="rId8"/>
    <p:sldId id="262" r:id="rId9"/>
    <p:sldId id="266" r:id="rId10"/>
    <p:sldId id="267" r:id="rId11"/>
    <p:sldId id="268" r:id="rId12"/>
    <p:sldId id="269" r:id="rId13"/>
    <p:sldId id="272" r:id="rId14"/>
    <p:sldId id="284" r:id="rId15"/>
    <p:sldId id="273" r:id="rId16"/>
    <p:sldId id="274" r:id="rId17"/>
    <p:sldId id="275" r:id="rId18"/>
    <p:sldId id="293" r:id="rId19"/>
    <p:sldId id="292" r:id="rId20"/>
    <p:sldId id="290" r:id="rId21"/>
    <p:sldId id="291" r:id="rId22"/>
    <p:sldId id="285" r:id="rId23"/>
    <p:sldId id="286" r:id="rId24"/>
    <p:sldId id="278" r:id="rId25"/>
    <p:sldId id="289" r:id="rId26"/>
    <p:sldId id="280" r:id="rId27"/>
    <p:sldId id="299" r:id="rId28"/>
    <p:sldId id="281" r:id="rId29"/>
    <p:sldId id="283" r:id="rId30"/>
    <p:sldId id="294" r:id="rId31"/>
    <p:sldId id="295" r:id="rId32"/>
    <p:sldId id="30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69" autoAdjust="0"/>
    <p:restoredTop sz="94660"/>
  </p:normalViewPr>
  <p:slideViewPr>
    <p:cSldViewPr>
      <p:cViewPr varScale="1">
        <p:scale>
          <a:sx n="50" d="100"/>
          <a:sy n="50" d="100"/>
        </p:scale>
        <p:origin x="-1171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24BBE-E311-4817-9A46-D4224BF0060A}" type="datetimeFigureOut">
              <a:rPr lang="ru-RU" smtClean="0"/>
              <a:t>24.03.2017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9578-94E8-4DD5-957C-5F8F5DFCD25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24BBE-E311-4817-9A46-D4224BF0060A}" type="datetimeFigureOut">
              <a:rPr lang="ru-RU" smtClean="0"/>
              <a:t>24.03.2017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9578-94E8-4DD5-957C-5F8F5DFCD259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24BBE-E311-4817-9A46-D4224BF0060A}" type="datetimeFigureOut">
              <a:rPr lang="ru-RU" smtClean="0"/>
              <a:t>24.03.2017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9578-94E8-4DD5-957C-5F8F5DFCD259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24BBE-E311-4817-9A46-D4224BF0060A}" type="datetimeFigureOut">
              <a:rPr lang="ru-RU" smtClean="0"/>
              <a:t>24.03.2017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9578-94E8-4DD5-957C-5F8F5DFCD25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24BBE-E311-4817-9A46-D4224BF0060A}" type="datetimeFigureOut">
              <a:rPr lang="ru-RU" smtClean="0"/>
              <a:t>24.03.2017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9578-94E8-4DD5-957C-5F8F5DFCD259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24BBE-E311-4817-9A46-D4224BF0060A}" type="datetimeFigureOut">
              <a:rPr lang="ru-RU" smtClean="0"/>
              <a:t>24.03.2017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9578-94E8-4DD5-957C-5F8F5DFCD25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24BBE-E311-4817-9A46-D4224BF0060A}" type="datetimeFigureOut">
              <a:rPr lang="ru-RU" smtClean="0"/>
              <a:t>24.03.2017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9578-94E8-4DD5-957C-5F8F5DFCD25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24BBE-E311-4817-9A46-D4224BF0060A}" type="datetimeFigureOut">
              <a:rPr lang="ru-RU" smtClean="0"/>
              <a:t>24.03.2017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9578-94E8-4DD5-957C-5F8F5DFCD259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24BBE-E311-4817-9A46-D4224BF0060A}" type="datetimeFigureOut">
              <a:rPr lang="ru-RU" smtClean="0"/>
              <a:t>24.03.2017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9578-94E8-4DD5-957C-5F8F5DFCD259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24BBE-E311-4817-9A46-D4224BF0060A}" type="datetimeFigureOut">
              <a:rPr lang="ru-RU" smtClean="0"/>
              <a:t>24.03.2017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9578-94E8-4DD5-957C-5F8F5DFCD259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24BBE-E311-4817-9A46-D4224BF0060A}" type="datetimeFigureOut">
              <a:rPr lang="ru-RU" smtClean="0"/>
              <a:t>24.03.2017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9578-94E8-4DD5-957C-5F8F5DFCD25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3B24BBE-E311-4817-9A46-D4224BF0060A}" type="datetimeFigureOut">
              <a:rPr lang="ru-RU" smtClean="0"/>
              <a:t>24.03.2017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669578-94E8-4DD5-957C-5F8F5DFCD259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4221088"/>
            <a:ext cx="7992888" cy="1872208"/>
          </a:xfrm>
        </p:spPr>
        <p:txBody>
          <a:bodyPr/>
          <a:lstStyle/>
          <a:p>
            <a:r>
              <a:rPr lang="ru-RU" sz="2400" dirty="0" smtClean="0"/>
              <a:t>Подготовила: заместитель заведующего МБДОУ д/с «Светлячок»  ПГТ. Ясногорск, Забайкальского края</a:t>
            </a:r>
            <a:br>
              <a:rPr lang="ru-RU" sz="2400" dirty="0" smtClean="0"/>
            </a:br>
            <a:r>
              <a:rPr lang="ru-RU" sz="2400" dirty="0" smtClean="0"/>
              <a:t>Босых Светлана Николаевна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404664"/>
            <a:ext cx="8208912" cy="387358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Международный   благотворительный  </a:t>
            </a:r>
            <a:r>
              <a:rPr lang="ru-RU" sz="4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4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марафон   </a:t>
            </a:r>
            <a:r>
              <a:rPr lang="ru-RU" sz="6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«Мост   дружбы» </a:t>
            </a:r>
          </a:p>
          <a:p>
            <a:pPr marL="45720" indent="0" algn="ctr"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 г. Маньчжурия (Китай)</a:t>
            </a:r>
            <a:endParaRPr lang="ru-RU" sz="4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30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332656"/>
            <a:ext cx="6400800" cy="64807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Наш воспитанник Никита </a:t>
            </a:r>
            <a:r>
              <a:rPr lang="ru-RU" dirty="0" err="1" smtClean="0"/>
              <a:t>Ситко</a:t>
            </a:r>
            <a:r>
              <a:rPr lang="ru-RU" dirty="0" smtClean="0"/>
              <a:t> представляет свою работу</a:t>
            </a:r>
            <a:endParaRPr lang="ru-RU" dirty="0"/>
          </a:p>
        </p:txBody>
      </p:sp>
      <p:pic>
        <p:nvPicPr>
          <p:cNvPr id="9218" name="Picture 2" descr="C:\Users\user\Pictures\китай\IMG_04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96" y="1268760"/>
            <a:ext cx="8028384" cy="535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3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16632"/>
            <a:ext cx="6400800" cy="936104"/>
          </a:xfrm>
        </p:spPr>
        <p:txBody>
          <a:bodyPr/>
          <a:lstStyle/>
          <a:p>
            <a:r>
              <a:rPr lang="ru-RU" dirty="0" smtClean="0"/>
              <a:t>Китайские граждане щедро  заплатили за творческие работы русских детей</a:t>
            </a:r>
            <a:endParaRPr lang="ru-RU" dirty="0"/>
          </a:p>
        </p:txBody>
      </p:sp>
      <p:pic>
        <p:nvPicPr>
          <p:cNvPr id="10242" name="Picture 2" descr="C:\Users\user\Pictures\китай\IMG_04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6256"/>
            <a:ext cx="4535996" cy="302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Pictures\китай\IMG_04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907" y="1064000"/>
            <a:ext cx="3918181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73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3138751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220072" y="731520"/>
            <a:ext cx="3600400" cy="347472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Наша воспитанница  Арина </a:t>
            </a:r>
            <a:r>
              <a:rPr lang="ru-RU" sz="2800" dirty="0" err="1" smtClean="0"/>
              <a:t>Кокташева</a:t>
            </a:r>
            <a:r>
              <a:rPr lang="ru-RU" sz="2800" dirty="0" smtClean="0"/>
              <a:t> представляет свою работу</a:t>
            </a:r>
            <a:endParaRPr lang="ru-RU" sz="2800" dirty="0"/>
          </a:p>
        </p:txBody>
      </p:sp>
      <p:pic>
        <p:nvPicPr>
          <p:cNvPr id="11266" name="Picture 2" descr="C:\Users\user\Pictures\китай\IMG_04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76" y="188640"/>
            <a:ext cx="4420148" cy="641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96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260648"/>
            <a:ext cx="6400800" cy="792088"/>
          </a:xfrm>
        </p:spPr>
        <p:txBody>
          <a:bodyPr>
            <a:noAutofit/>
          </a:bodyPr>
          <a:lstStyle/>
          <a:p>
            <a:r>
              <a:rPr lang="ru-RU" sz="4000" dirty="0" smtClean="0"/>
              <a:t>Дети  обмениваются подарками</a:t>
            </a:r>
            <a:endParaRPr lang="ru-RU" sz="4000" dirty="0"/>
          </a:p>
        </p:txBody>
      </p:sp>
      <p:pic>
        <p:nvPicPr>
          <p:cNvPr id="14338" name="Picture 2" descr="C:\Users\user\Pictures\китай\IMG_04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532440" cy="568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0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692696"/>
            <a:ext cx="3301752" cy="4822472"/>
          </a:xfrm>
        </p:spPr>
        <p:txBody>
          <a:bodyPr/>
          <a:lstStyle/>
          <a:p>
            <a:pPr algn="l"/>
            <a:r>
              <a:rPr lang="ru-RU" sz="3200" dirty="0" smtClean="0"/>
              <a:t>Никита  и его мама рады  китайским подаркам</a:t>
            </a:r>
            <a:endParaRPr lang="ru-RU" sz="3200" dirty="0"/>
          </a:p>
        </p:txBody>
      </p:sp>
      <p:pic>
        <p:nvPicPr>
          <p:cNvPr id="9218" name="Picture 2" descr="C:\Users\user\Pictures\китай\101NIKON\DSCN680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4824536" cy="643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96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88640"/>
            <a:ext cx="6400800" cy="1152128"/>
          </a:xfrm>
        </p:spPr>
        <p:txBody>
          <a:bodyPr/>
          <a:lstStyle/>
          <a:p>
            <a:r>
              <a:rPr lang="ru-RU" dirty="0" smtClean="0"/>
              <a:t>В глазах детей радость и счастье. Кому- то досталось даже по два подарка.</a:t>
            </a:r>
            <a:endParaRPr lang="ru-RU" dirty="0"/>
          </a:p>
        </p:txBody>
      </p:sp>
      <p:pic>
        <p:nvPicPr>
          <p:cNvPr id="15362" name="Picture 2" descr="C:\Users\user\Pictures\китай\IMG_04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316416" cy="554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42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88640"/>
            <a:ext cx="6400800" cy="936104"/>
          </a:xfrm>
        </p:spPr>
        <p:txBody>
          <a:bodyPr/>
          <a:lstStyle/>
          <a:p>
            <a:r>
              <a:rPr lang="ru-RU" dirty="0" smtClean="0"/>
              <a:t>Не зная языка дети умудрились как – то между собой пообщаться</a:t>
            </a:r>
            <a:endParaRPr lang="ru-RU" dirty="0"/>
          </a:p>
        </p:txBody>
      </p:sp>
      <p:pic>
        <p:nvPicPr>
          <p:cNvPr id="16386" name="Picture 2" descr="C:\Users\user\Pictures\китай\IMG_04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352928" cy="55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7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4372168"/>
            <a:ext cx="3528392" cy="2225184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dirty="0" smtClean="0"/>
              <a:t>Танец «Цыплят» в исполнении китайских детей </a:t>
            </a:r>
            <a:endParaRPr lang="ru-RU" sz="2800" dirty="0"/>
          </a:p>
        </p:txBody>
      </p:sp>
      <p:pic>
        <p:nvPicPr>
          <p:cNvPr id="5" name="Объект 4" descr="C:\Users\user\Pictures\китай\102NIKON\DSCN6970.JPG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8640"/>
            <a:ext cx="5328592" cy="3661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Pictures\китай\102NIKON\DSCN697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4752528" cy="3456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48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4077072"/>
            <a:ext cx="3960440" cy="2492896"/>
          </a:xfrm>
        </p:spPr>
        <p:txBody>
          <a:bodyPr/>
          <a:lstStyle/>
          <a:p>
            <a:pPr algn="l"/>
            <a:r>
              <a:rPr lang="ru-RU" sz="2000" dirty="0" smtClean="0"/>
              <a:t>Видимо гендерного воспитания у китайцев не существует, потому что все дети (и мальчики, и девочки) в одинаковых костюмах</a:t>
            </a:r>
            <a:endParaRPr lang="ru-RU" sz="2000" dirty="0"/>
          </a:p>
        </p:txBody>
      </p:sp>
      <p:pic>
        <p:nvPicPr>
          <p:cNvPr id="5" name="Picture 2" descr="C:\Users\user\Pictures\китай\102NIKON\DSCN697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970" y="188641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user\Pictures\китай\102NIKON\DSCN69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9" y="3140968"/>
            <a:ext cx="4572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54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user\Pictures\китай\102NIKON\DSCN69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88424" cy="629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64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260648"/>
            <a:ext cx="3920223" cy="648072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В 2014 году воспитатели , родители и дети  нашего детского сада приняли участие в  благотворительном  мероприятии детского творчества в г. Маньчжурия.</a:t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FF0000"/>
                </a:solidFill>
              </a:rPr>
              <a:t>Наши дети подготовили рисунки, поделки, которые потом продавали на аукционе, а собранные с этого мероприятия средства  были переданы детям – инвалидам.</a:t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FF0000"/>
                </a:solidFill>
              </a:rPr>
              <a:t>Так же дети и взрослые подготовили для китайских детей подарки и  музыкальные номера.</a:t>
            </a:r>
            <a:endParaRPr lang="ru-RU" sz="18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user\Pictures\китай\IMG_028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2195"/>
            <a:ext cx="4369174" cy="655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95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16632"/>
            <a:ext cx="6400800" cy="1224136"/>
          </a:xfrm>
        </p:spPr>
        <p:txBody>
          <a:bodyPr/>
          <a:lstStyle/>
          <a:p>
            <a:r>
              <a:rPr lang="ru-RU" dirty="0" smtClean="0"/>
              <a:t>Никита  подружился с китайской девочкой</a:t>
            </a:r>
            <a:endParaRPr lang="ru-RU" dirty="0"/>
          </a:p>
        </p:txBody>
      </p:sp>
      <p:pic>
        <p:nvPicPr>
          <p:cNvPr id="13314" name="Picture 2" descr="C:\Users\user\Pictures\китай\102NIKON\DSCN68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7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332656"/>
            <a:ext cx="6716216" cy="791276"/>
          </a:xfrm>
        </p:spPr>
        <p:txBody>
          <a:bodyPr/>
          <a:lstStyle/>
          <a:p>
            <a:r>
              <a:rPr lang="ru-RU" dirty="0" smtClean="0"/>
              <a:t>Коллективная работа детей  украшает холл</a:t>
            </a:r>
            <a:endParaRPr lang="ru-RU" dirty="0"/>
          </a:p>
        </p:txBody>
      </p:sp>
      <p:pic>
        <p:nvPicPr>
          <p:cNvPr id="14338" name="Picture 2" descr="C:\Users\user\Pictures\китай\102NIKON\DSCN69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60" y="891140"/>
            <a:ext cx="7933456" cy="595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80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476672"/>
            <a:ext cx="7478216" cy="936104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dirty="0" smtClean="0"/>
              <a:t>Наша  группа представляет музыкальные номера. Их любимые песни: «Катюша», «Подмосковные вечера», «Дружба»</a:t>
            </a:r>
            <a:endParaRPr lang="ru-RU" sz="2000" dirty="0"/>
          </a:p>
        </p:txBody>
      </p:sp>
      <p:pic>
        <p:nvPicPr>
          <p:cNvPr id="10242" name="Picture 2" descr="C:\Users\user\Pictures\китай\102NIKON\DSCN689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6768752" cy="50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6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4372168"/>
            <a:ext cx="3384376" cy="2297192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dirty="0" smtClean="0"/>
              <a:t>Очень понравилась китайцам русская народная игра «Ручеёк»</a:t>
            </a:r>
            <a:endParaRPr lang="ru-RU" sz="2800" dirty="0"/>
          </a:p>
        </p:txBody>
      </p:sp>
      <p:pic>
        <p:nvPicPr>
          <p:cNvPr id="10" name="Объект 3" descr="C:\Users\user\Pictures\китай\102NIKON\DSCN6909.JPG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4899"/>
            <a:ext cx="4678466" cy="3838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6" name="Picture 2" descr="C:\Users\user\Pictures\китай\102NIKON\DSCN69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32878"/>
            <a:ext cx="5208579" cy="390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2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3" y="260648"/>
            <a:ext cx="7406208" cy="1152128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dirty="0" smtClean="0"/>
              <a:t>Экскурсия по музыкальной школе</a:t>
            </a:r>
            <a:endParaRPr lang="ru-RU" sz="3200" dirty="0"/>
          </a:p>
        </p:txBody>
      </p:sp>
      <p:pic>
        <p:nvPicPr>
          <p:cNvPr id="4" name="Объект 3" descr="C:\Users\user\Pictures\китай\102NIKON\DSCN6998.JPG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861048"/>
            <a:ext cx="3672408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Pictures\китай\102NIKON\DSCN70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1"/>
            <a:ext cx="3456384" cy="2496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Users\user\Pictures\китай\IMG_06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74045"/>
            <a:ext cx="2808312" cy="385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4" descr="C:\Users\user\Pictures\китай\IMG_0652.JP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35016"/>
            <a:ext cx="3582144" cy="2249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655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88640"/>
            <a:ext cx="6400800" cy="108012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Выставочный центр предметов для изучения законов физики</a:t>
            </a:r>
            <a:endParaRPr lang="ru-RU" sz="3200" dirty="0"/>
          </a:p>
        </p:txBody>
      </p:sp>
      <p:pic>
        <p:nvPicPr>
          <p:cNvPr id="12290" name="Picture 2" descr="C:\Users\user\Pictures\китай\102NIKON\DSCN7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96752"/>
            <a:ext cx="3708467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Pictures\китай\IMG_06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036" y="1196752"/>
            <a:ext cx="4175955" cy="278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Pictures\китай\IMG_06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15651"/>
            <a:ext cx="4032448" cy="302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51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9" y="188640"/>
            <a:ext cx="7262192" cy="864096"/>
          </a:xfrm>
        </p:spPr>
        <p:txBody>
          <a:bodyPr/>
          <a:lstStyle/>
          <a:p>
            <a:pPr algn="l"/>
            <a:r>
              <a:rPr lang="ru-RU" sz="2800" dirty="0" smtClean="0"/>
              <a:t>Экскурсия в исторический музей</a:t>
            </a:r>
            <a:endParaRPr lang="ru-RU" sz="2800" dirty="0"/>
          </a:p>
        </p:txBody>
      </p:sp>
      <p:pic>
        <p:nvPicPr>
          <p:cNvPr id="5122" name="Picture 2" descr="C:\Users\user\Pictures\китай\104NIKON\DSCN726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7"/>
            <a:ext cx="8395890" cy="582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 descr="C:\Users\user\Pictures\китай\IMG_06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824536" cy="321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user\Pictures\китай\IMG_06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56792"/>
            <a:ext cx="3419872" cy="512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9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332656"/>
            <a:ext cx="6512511" cy="864096"/>
          </a:xfrm>
        </p:spPr>
        <p:txBody>
          <a:bodyPr/>
          <a:lstStyle/>
          <a:p>
            <a:pPr algn="l"/>
            <a:r>
              <a:rPr lang="ru-RU" sz="3600" dirty="0" smtClean="0"/>
              <a:t>Музей мамонтов</a:t>
            </a:r>
            <a:endParaRPr lang="ru-RU" sz="3600" dirty="0"/>
          </a:p>
        </p:txBody>
      </p:sp>
      <p:pic>
        <p:nvPicPr>
          <p:cNvPr id="6146" name="Picture 2" descr="C:\Users\user\Pictures\китай\104NIKON\DSCN730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4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Pictures\китай\104NIKON\DSCN72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562" y="1268760"/>
            <a:ext cx="385600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89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4005064"/>
            <a:ext cx="3744416" cy="2664296"/>
          </a:xfrm>
        </p:spPr>
        <p:txBody>
          <a:bodyPr/>
          <a:lstStyle/>
          <a:p>
            <a:pPr algn="l"/>
            <a:r>
              <a:rPr lang="ru-RU" sz="2800" dirty="0" smtClean="0"/>
              <a:t>Мы вручаем подарок организаторам этого мероприятия</a:t>
            </a:r>
            <a:endParaRPr lang="ru-RU" sz="2800" dirty="0"/>
          </a:p>
        </p:txBody>
      </p:sp>
      <p:pic>
        <p:nvPicPr>
          <p:cNvPr id="18434" name="Picture 2" descr="C:\Users\user\Pictures\китай\IMG_060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4585804" cy="305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user\Pictures\китай\IMG_06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4664"/>
            <a:ext cx="4896544" cy="34380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350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88640"/>
            <a:ext cx="7004248" cy="1224136"/>
          </a:xfrm>
        </p:spPr>
        <p:txBody>
          <a:bodyPr/>
          <a:lstStyle/>
          <a:p>
            <a:r>
              <a:rPr lang="ru-RU" dirty="0" smtClean="0"/>
              <a:t>Слева на право: переводчик – Марина, педагог ИЗО – студии –Наталья Геннадьевна, мэр г. Маньчжурия, организатор мероприятия</a:t>
            </a:r>
            <a:endParaRPr lang="ru-RU" dirty="0"/>
          </a:p>
        </p:txBody>
      </p:sp>
      <p:pic>
        <p:nvPicPr>
          <p:cNvPr id="7170" name="Picture 2" descr="C:\Users\user\Pictures\китай\IMG_03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48" y="1484784"/>
            <a:ext cx="7753592" cy="516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73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260648"/>
            <a:ext cx="7550224" cy="936104"/>
          </a:xfrm>
        </p:spPr>
        <p:txBody>
          <a:bodyPr/>
          <a:lstStyle/>
          <a:p>
            <a:pPr algn="l"/>
            <a:r>
              <a:rPr lang="ru-RU" sz="2800" dirty="0" smtClean="0"/>
              <a:t>Все дети получили сладкие подарки</a:t>
            </a:r>
            <a:endParaRPr lang="ru-RU" sz="2800" dirty="0"/>
          </a:p>
        </p:txBody>
      </p:sp>
      <p:pic>
        <p:nvPicPr>
          <p:cNvPr id="20482" name="Picture 2" descr="C:\Users\user\Pictures\китай\IMG_077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474236" cy="579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3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7" y="188640"/>
            <a:ext cx="7910264" cy="1080120"/>
          </a:xfrm>
        </p:spPr>
        <p:txBody>
          <a:bodyPr/>
          <a:lstStyle/>
          <a:p>
            <a:pPr algn="l"/>
            <a:r>
              <a:rPr lang="ru-RU" sz="3600" dirty="0" smtClean="0"/>
              <a:t> </a:t>
            </a:r>
            <a:r>
              <a:rPr lang="ru-RU" sz="2400" dirty="0"/>
              <a:t>И</a:t>
            </a:r>
            <a:r>
              <a:rPr lang="ru-RU" sz="2400" dirty="0" smtClean="0"/>
              <a:t> дети и взрослые получили дипломы за участие в благотворительном мероприятии</a:t>
            </a:r>
            <a:endParaRPr lang="ru-RU" sz="2400" dirty="0"/>
          </a:p>
        </p:txBody>
      </p:sp>
      <p:pic>
        <p:nvPicPr>
          <p:cNvPr id="19458" name="Picture 2" descr="C:\Users\user\Pictures\китай\IMG_076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7920880" cy="528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83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7200" dirty="0" smtClean="0"/>
              <a:t>Спасибо </a:t>
            </a:r>
          </a:p>
          <a:p>
            <a:pPr marL="45720" indent="0" algn="ctr">
              <a:buNone/>
            </a:pPr>
            <a:r>
              <a:rPr lang="ru-RU" sz="7200" dirty="0" smtClean="0"/>
              <a:t> за  </a:t>
            </a:r>
          </a:p>
          <a:p>
            <a:pPr marL="45720" indent="0" algn="ctr">
              <a:buNone/>
            </a:pPr>
            <a:r>
              <a:rPr lang="ru-RU" sz="7200" dirty="0" smtClean="0"/>
              <a:t>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34761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4653136"/>
            <a:ext cx="3888431" cy="1728192"/>
          </a:xfrm>
        </p:spPr>
        <p:txBody>
          <a:bodyPr/>
          <a:lstStyle/>
          <a:p>
            <a:r>
              <a:rPr lang="ru-RU" sz="2800" dirty="0" smtClean="0"/>
              <a:t>С приветственным словом выступает Министр культуры </a:t>
            </a:r>
            <a:br>
              <a:rPr lang="ru-RU" sz="2800" dirty="0" smtClean="0"/>
            </a:br>
            <a:r>
              <a:rPr lang="ru-RU" sz="2800" dirty="0" smtClean="0"/>
              <a:t>г. Маньчжурия</a:t>
            </a:r>
            <a:endParaRPr lang="ru-RU" sz="2800" dirty="0"/>
          </a:p>
        </p:txBody>
      </p:sp>
      <p:pic>
        <p:nvPicPr>
          <p:cNvPr id="1027" name="Picture 3" descr="C:\Users\user\Pictures\китай\101NIKON\DSCN666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523879" cy="414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user\Pictures\китай\101NIKON\DSCN665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12976"/>
            <a:ext cx="4503886" cy="34859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584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88640"/>
            <a:ext cx="8158924" cy="924375"/>
          </a:xfrm>
        </p:spPr>
        <p:txBody>
          <a:bodyPr>
            <a:noAutofit/>
          </a:bodyPr>
          <a:lstStyle/>
          <a:p>
            <a:pPr marL="1783080" lvl="6" indent="0">
              <a:buNone/>
            </a:pPr>
            <a:r>
              <a:rPr lang="ru-RU" sz="2400" b="1" dirty="0" smtClean="0"/>
              <a:t>Русские и китайские дети рисуют вместе на холсте в форме дорожки</a:t>
            </a:r>
            <a:endParaRPr lang="ru-RU" sz="2400" b="1" dirty="0"/>
          </a:p>
        </p:txBody>
      </p:sp>
      <p:pic>
        <p:nvPicPr>
          <p:cNvPr id="6146" name="Picture 2" descr="C:\Users\user\Pictures\китай\IMG_03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13015"/>
            <a:ext cx="4176464" cy="549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Pictures\китай\IMG_03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13015"/>
            <a:ext cx="4126476" cy="557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01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731520"/>
            <a:ext cx="3888432" cy="197740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3200" dirty="0" smtClean="0"/>
              <a:t>Работы  китайских детей (с выставки)</a:t>
            </a:r>
            <a:endParaRPr lang="ru-RU" sz="3200" dirty="0"/>
          </a:p>
        </p:txBody>
      </p:sp>
      <p:pic>
        <p:nvPicPr>
          <p:cNvPr id="2050" name="Picture 2" descr="C:\Users\user\Pictures\китай\IMG_02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5112060" cy="340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Pictures\китай\IMG_02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8640"/>
            <a:ext cx="4896036" cy="326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93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731520"/>
            <a:ext cx="4320480" cy="2337440"/>
          </a:xfrm>
        </p:spPr>
        <p:txBody>
          <a:bodyPr/>
          <a:lstStyle/>
          <a:p>
            <a:pPr marL="45720" indent="0">
              <a:buNone/>
            </a:pPr>
            <a:r>
              <a:rPr lang="ru-RU" sz="3200" dirty="0"/>
              <a:t>Работы  </a:t>
            </a:r>
            <a:r>
              <a:rPr lang="ru-RU" sz="3200" dirty="0" smtClean="0"/>
              <a:t>китайских</a:t>
            </a:r>
          </a:p>
          <a:p>
            <a:pPr marL="45720" indent="0">
              <a:buNone/>
            </a:pPr>
            <a:r>
              <a:rPr lang="ru-RU" sz="3200" dirty="0" smtClean="0"/>
              <a:t> детей (с </a:t>
            </a:r>
            <a:r>
              <a:rPr lang="ru-RU" sz="3200" dirty="0"/>
              <a:t>выставки)</a:t>
            </a:r>
          </a:p>
          <a:p>
            <a:endParaRPr lang="ru-RU" dirty="0"/>
          </a:p>
        </p:txBody>
      </p:sp>
      <p:pic>
        <p:nvPicPr>
          <p:cNvPr id="3074" name="Picture 2" descr="C:\Users\user\Pictures\китай\IMG_02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292" y="408072"/>
            <a:ext cx="4644516" cy="326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Pictures\китай\IMG_02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97665"/>
            <a:ext cx="4896544" cy="32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34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825272"/>
          </a:xfrm>
        </p:spPr>
        <p:txBody>
          <a:bodyPr/>
          <a:lstStyle/>
          <a:p>
            <a:r>
              <a:rPr lang="ru-RU" dirty="0" smtClean="0"/>
              <a:t> Выставка творческих работ китайских детей</a:t>
            </a:r>
            <a:endParaRPr lang="ru-RU" dirty="0"/>
          </a:p>
        </p:txBody>
      </p:sp>
      <p:pic>
        <p:nvPicPr>
          <p:cNvPr id="4098" name="Picture 2" descr="C:\Users\user\Pictures\китай\IMG_0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529" y="1369800"/>
            <a:ext cx="3564903" cy="528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Pictures\китай\IMG_03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69800"/>
            <a:ext cx="3744416" cy="534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53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260648"/>
            <a:ext cx="7812360" cy="108012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dirty="0" smtClean="0"/>
              <a:t>Начался АУКЦИОН. Русские дети представляют свои работы. (этот рисунок был куплен китайцами за 500 юаней – 5000 </a:t>
            </a:r>
            <a:r>
              <a:rPr lang="ru-RU" dirty="0" err="1" smtClean="0"/>
              <a:t>руб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8194" name="Picture 2" descr="C:\Users\user\Pictures\китай\IMG_03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7956376" cy="530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76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358</TotalTime>
  <Words>308</Words>
  <Application>Microsoft Office PowerPoint</Application>
  <PresentationFormat>Экран (4:3)</PresentationFormat>
  <Paragraphs>35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Воздушный поток</vt:lpstr>
      <vt:lpstr>Подготовила: заместитель заведующего МБДОУ д/с «Светлячок»  ПГТ. Ясногорск, Забайкальского края Босых Светлана Николаевна</vt:lpstr>
      <vt:lpstr>В 2014 году воспитатели , родители и дети  нашего детского сада приняли участие в  благотворительном  мероприятии детского творчества в г. Маньчжурия. Наши дети подготовили рисунки, поделки, которые потом продавали на аукционе, а собранные с этого мероприятия средства  были переданы детям – инвалидам. Так же дети и взрослые подготовили для китайских детей подарки и  музыкальные номера.</vt:lpstr>
      <vt:lpstr>Презентация PowerPoint</vt:lpstr>
      <vt:lpstr>С приветственным словом выступает Министр культуры  г. Маньчжурия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Никита  и его мама рады  китайским подаркам</vt:lpstr>
      <vt:lpstr>Презентация PowerPoint</vt:lpstr>
      <vt:lpstr>Презентация PowerPoint</vt:lpstr>
      <vt:lpstr>Танец «Цыплят» в исполнении китайских детей </vt:lpstr>
      <vt:lpstr>Видимо гендерного воспитания у китайцев не существует, потому что все дети (и мальчики, и девочки) в одинаковых костюмах</vt:lpstr>
      <vt:lpstr>Презентация PowerPoint</vt:lpstr>
      <vt:lpstr>Презентация PowerPoint</vt:lpstr>
      <vt:lpstr>Презентация PowerPoint</vt:lpstr>
      <vt:lpstr>Наша  группа представляет музыкальные номера. Их любимые песни: «Катюша», «Подмосковные вечера», «Дружба»</vt:lpstr>
      <vt:lpstr>Очень понравилась китайцам русская народная игра «Ручеёк»</vt:lpstr>
      <vt:lpstr>Экскурсия по музыкальной школе</vt:lpstr>
      <vt:lpstr>Презентация PowerPoint</vt:lpstr>
      <vt:lpstr>Экскурсия в исторический музей</vt:lpstr>
      <vt:lpstr>Презентация PowerPoint</vt:lpstr>
      <vt:lpstr>Музей мамонтов</vt:lpstr>
      <vt:lpstr>Мы вручаем подарок организаторам этого мероприятия</vt:lpstr>
      <vt:lpstr>Все дети получили сладкие подарки</vt:lpstr>
      <vt:lpstr> И дети и взрослые получили дипломы за участие в благотворительном мероприятии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25</cp:revision>
  <dcterms:created xsi:type="dcterms:W3CDTF">2014-11-14T08:48:37Z</dcterms:created>
  <dcterms:modified xsi:type="dcterms:W3CDTF">2017-03-24T02:58:04Z</dcterms:modified>
</cp:coreProperties>
</file>