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8"/>
  </p:notesMasterIdLst>
  <p:sldIdLst>
    <p:sldId id="257" r:id="rId5"/>
    <p:sldId id="258" r:id="rId6"/>
    <p:sldId id="263" r:id="rId7"/>
    <p:sldId id="259" r:id="rId8"/>
    <p:sldId id="260" r:id="rId9"/>
    <p:sldId id="262" r:id="rId10"/>
    <p:sldId id="265" r:id="rId11"/>
    <p:sldId id="266" r:id="rId12"/>
    <p:sldId id="267" r:id="rId13"/>
    <p:sldId id="268" r:id="rId14"/>
    <p:sldId id="271" r:id="rId15"/>
    <p:sldId id="292" r:id="rId16"/>
    <p:sldId id="280" r:id="rId17"/>
    <p:sldId id="281" r:id="rId18"/>
    <p:sldId id="288" r:id="rId19"/>
    <p:sldId id="289" r:id="rId20"/>
    <p:sldId id="282" r:id="rId21"/>
    <p:sldId id="284" r:id="rId22"/>
    <p:sldId id="290" r:id="rId23"/>
    <p:sldId id="285" r:id="rId24"/>
    <p:sldId id="286" r:id="rId25"/>
    <p:sldId id="291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A18"/>
    <a:srgbClr val="D0A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800" dirty="0"/>
              <a:t>Нравится ли вам изучать английский язык?</a:t>
            </a:r>
          </a:p>
        </c:rich>
      </c:tx>
      <c:layout>
        <c:manualLayout>
          <c:xMode val="edge"/>
          <c:yMode val="edge"/>
          <c:x val="0.16197539431102639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Нравится ли вам изучать английский язык?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6036904277660905"/>
                  <c:y val="0.26292340974459644"/>
                </c:manualLayout>
              </c:layout>
              <c:tx>
                <c:rich>
                  <a:bodyPr/>
                  <a:lstStyle/>
                  <a:p>
                    <a:r>
                      <a:rPr lang="en-US" sz="4400" b="1" dirty="0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5239565675498421"/>
                  <c:y val="-0.10261622165438408"/>
                </c:manualLayout>
              </c:layout>
              <c:tx>
                <c:rich>
                  <a:bodyPr/>
                  <a:lstStyle/>
                  <a:p>
                    <a:r>
                      <a:rPr lang="en-US" sz="4400" b="1" dirty="0"/>
                      <a:t>51%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525080198308547"/>
                  <c:y val="-8.1050154409127953E-2"/>
                </c:manualLayout>
              </c:layout>
              <c:tx>
                <c:rich>
                  <a:bodyPr/>
                  <a:lstStyle/>
                  <a:p>
                    <a:r>
                      <a:rPr lang="en-US" sz="4400" b="1" dirty="0"/>
                      <a:t>35%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Мне все равно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0.51</c:v>
                </c:pt>
                <c:pt idx="1">
                  <c:v>0.14000000000000001</c:v>
                </c:pt>
                <c:pt idx="2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27684916729682"/>
          <c:y val="0.18143233453858662"/>
          <c:w val="0.25869751031247423"/>
          <c:h val="0.3412457012352163"/>
        </c:manualLayout>
      </c:layout>
      <c:overlay val="0"/>
      <c:txPr>
        <a:bodyPr/>
        <a:lstStyle/>
        <a:p>
          <a:pPr>
            <a:defRPr sz="2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Для</a:t>
            </a:r>
            <a:r>
              <a:rPr lang="ru-RU" sz="2800" baseline="0" dirty="0" smtClean="0"/>
              <a:t> чего вам нужен английский язык? (Средняя школа)</a:t>
            </a:r>
            <a:endParaRPr lang="ru-RU" sz="2800" dirty="0"/>
          </a:p>
        </c:rich>
      </c:tx>
      <c:layout>
        <c:manualLayout>
          <c:xMode val="edge"/>
          <c:yMode val="edge"/>
          <c:x val="0.21214892454563661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950253476783677E-2"/>
          <c:y val="0.12319589334019067"/>
          <c:w val="0.89998716394695932"/>
          <c:h val="0.59689575690091856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2.0899727386683043E-2"/>
                  <c:y val="-9.9085432455070718E-3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/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392565057160457E-2"/>
                  <c:y val="-5.350529092273143E-2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570260228641601E-3"/>
                  <c:y val="-2.7743484182157038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99727386682932E-2"/>
                  <c:y val="-5.9450323247479371E-3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885285181364495E-2"/>
                  <c:y val="-3.3688516506905047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Для будущей работы</c:v>
                </c:pt>
                <c:pt idx="1">
                  <c:v>Я бы хотел(а) жить за границей</c:v>
                </c:pt>
                <c:pt idx="2">
                  <c:v>Личный интерес</c:v>
                </c:pt>
                <c:pt idx="3">
                  <c:v>Только ради оценки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0.38</c:v>
                </c:pt>
                <c:pt idx="1">
                  <c:v>0.2</c:v>
                </c:pt>
                <c:pt idx="2">
                  <c:v>0.15</c:v>
                </c:pt>
                <c:pt idx="3">
                  <c:v>0.15</c:v>
                </c:pt>
                <c:pt idx="4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83360"/>
        <c:axId val="43175296"/>
        <c:axId val="0"/>
      </c:bar3DChart>
      <c:catAx>
        <c:axId val="35983360"/>
        <c:scaling>
          <c:orientation val="minMax"/>
        </c:scaling>
        <c:delete val="1"/>
        <c:axPos val="b"/>
        <c:majorTickMark val="out"/>
        <c:minorTickMark val="none"/>
        <c:tickLblPos val="nextTo"/>
        <c:crossAx val="43175296"/>
        <c:crosses val="autoZero"/>
        <c:auto val="1"/>
        <c:lblAlgn val="ctr"/>
        <c:lblOffset val="100"/>
        <c:noMultiLvlLbl val="0"/>
      </c:catAx>
      <c:valAx>
        <c:axId val="4317529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598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499651592846039E-2"/>
          <c:y val="0.77508460358337217"/>
          <c:w val="0.97554332238428976"/>
          <c:h val="0.213133309782059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Для чего вам понадобится английский в будущем? (Старшая школа)</a:t>
            </a:r>
            <a:endParaRPr lang="ru-RU" sz="2800" dirty="0"/>
          </a:p>
        </c:rich>
      </c:tx>
      <c:layout>
        <c:manualLayout>
          <c:xMode val="edge"/>
          <c:yMode val="edge"/>
          <c:x val="0.20516947866579413"/>
          <c:y val="2.13193650034001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80249618269933"/>
          <c:y val="0.18551235454912823"/>
          <c:w val="0.85863610929334888"/>
          <c:h val="0.45417023261151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Для жизни за границей</c:v>
                </c:pt>
                <c:pt idx="1">
                  <c:v>Для работы и путешествий</c:v>
                </c:pt>
                <c:pt idx="2">
                  <c:v>Только ради оценки</c:v>
                </c:pt>
                <c:pt idx="3">
                  <c:v>Для изучения другого языка</c:v>
                </c:pt>
                <c:pt idx="4">
                  <c:v>Из личного интереса</c:v>
                </c:pt>
                <c:pt idx="5">
                  <c:v>Для сдачи ЕГЭ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</c:v>
                </c:pt>
                <c:pt idx="1">
                  <c:v>21</c:v>
                </c:pt>
                <c:pt idx="2">
                  <c:v>20</c:v>
                </c:pt>
                <c:pt idx="3">
                  <c:v>12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83872"/>
        <c:axId val="115017984"/>
        <c:axId val="0"/>
      </c:bar3DChart>
      <c:catAx>
        <c:axId val="35983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15017984"/>
        <c:crosses val="autoZero"/>
        <c:auto val="1"/>
        <c:lblAlgn val="ctr"/>
        <c:lblOffset val="100"/>
        <c:noMultiLvlLbl val="0"/>
      </c:catAx>
      <c:valAx>
        <c:axId val="115017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98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Хотели бы вы, чтобы уроков английского языка в неделю было больше?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Хотели бы вы, чтобы уроков английского языка в неделю было больше?</c:v>
                </c:pt>
              </c:strCache>
            </c:strRef>
          </c:tx>
          <c:spPr>
            <a:solidFill>
              <a:srgbClr val="C00000"/>
            </a:solidFill>
          </c:spPr>
          <c:explosion val="25"/>
          <c:dPt>
            <c:idx val="0"/>
            <c:bubble3D val="0"/>
            <c:explosion val="19"/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explosion val="1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1.9067384697636119E-2"/>
                  <c:y val="-8.777749012027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056384803211531"/>
                  <c:y val="-4.088322102564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740688619779291E-2"/>
                  <c:y val="-0.14705885027811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Мне все равно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0.31</c:v>
                </c:pt>
                <c:pt idx="1">
                  <c:v>0.28999999999999998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113803758019371"/>
          <c:y val="0.32298943576149947"/>
          <c:w val="0.24042036074442519"/>
          <c:h val="0.33931386410790271"/>
        </c:manualLayout>
      </c:layout>
      <c:overlay val="0"/>
      <c:txPr>
        <a:bodyPr/>
        <a:lstStyle/>
        <a:p>
          <a:pPr>
            <a:defRPr sz="2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Какие дополнительные занятия вы бы хотели посещать?</a:t>
            </a:r>
            <a:endParaRPr lang="ru-RU" sz="28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4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4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4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4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Говорение</c:v>
                </c:pt>
                <c:pt idx="1">
                  <c:v>Грамматика</c:v>
                </c:pt>
                <c:pt idx="2">
                  <c:v>Страноведение</c:v>
                </c:pt>
                <c:pt idx="3">
                  <c:v>Английская литература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0.41</c:v>
                </c:pt>
                <c:pt idx="1">
                  <c:v>0.35</c:v>
                </c:pt>
                <c:pt idx="2">
                  <c:v>0.1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465728"/>
        <c:axId val="115020288"/>
        <c:axId val="0"/>
      </c:bar3DChart>
      <c:catAx>
        <c:axId val="43465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15020288"/>
        <c:crosses val="autoZero"/>
        <c:auto val="1"/>
        <c:lblAlgn val="ctr"/>
        <c:lblOffset val="100"/>
        <c:noMultiLvlLbl val="0"/>
      </c:catAx>
      <c:valAx>
        <c:axId val="1150202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346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6D5AE-3084-488B-9F89-76251743DDF1}" type="doc">
      <dgm:prSet loTypeId="urn:microsoft.com/office/officeart/2005/8/layout/vList6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7F8233-E5B5-4CBA-8176-8C62554AA60C}">
      <dgm:prSet phldrT="[Текст]" custT="1"/>
      <dgm:spPr/>
      <dgm:t>
        <a:bodyPr/>
        <a:lstStyle/>
        <a:p>
          <a:pPr algn="ctr"/>
          <a:r>
            <a:rPr lang="ru-RU" sz="3200" b="1" baseline="0" dirty="0" smtClean="0"/>
            <a:t>Объект исследования</a:t>
          </a:r>
          <a:endParaRPr lang="ru-RU" sz="3200" b="1" baseline="0" dirty="0"/>
        </a:p>
      </dgm:t>
    </dgm:pt>
    <dgm:pt modelId="{9B0ECB8C-D67F-4CAC-A580-10C7771399FE}" type="parTrans" cxnId="{5989730E-D748-4E63-BE53-5F5D60DB9946}">
      <dgm:prSet/>
      <dgm:spPr/>
      <dgm:t>
        <a:bodyPr/>
        <a:lstStyle/>
        <a:p>
          <a:endParaRPr lang="ru-RU"/>
        </a:p>
      </dgm:t>
    </dgm:pt>
    <dgm:pt modelId="{8F0C6133-EDE4-446B-BA71-AB4896356415}" type="sibTrans" cxnId="{5989730E-D748-4E63-BE53-5F5D60DB9946}">
      <dgm:prSet/>
      <dgm:spPr/>
      <dgm:t>
        <a:bodyPr/>
        <a:lstStyle/>
        <a:p>
          <a:endParaRPr lang="ru-RU"/>
        </a:p>
      </dgm:t>
    </dgm:pt>
    <dgm:pt modelId="{F4E66269-BB04-4313-87D7-256653ABD93D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bg1"/>
              </a:solidFill>
            </a:rPr>
            <a:t>Предмет исследования</a:t>
          </a:r>
          <a:endParaRPr lang="ru-RU" baseline="0" dirty="0">
            <a:solidFill>
              <a:schemeClr val="bg1"/>
            </a:solidFill>
          </a:endParaRPr>
        </a:p>
      </dgm:t>
    </dgm:pt>
    <dgm:pt modelId="{11E438D4-F230-4093-A9EF-08A5390B278D}" type="parTrans" cxnId="{3BAE644D-B6A8-4B1D-BDCD-8CC5A7BD4362}">
      <dgm:prSet/>
      <dgm:spPr/>
      <dgm:t>
        <a:bodyPr/>
        <a:lstStyle/>
        <a:p>
          <a:endParaRPr lang="ru-RU"/>
        </a:p>
      </dgm:t>
    </dgm:pt>
    <dgm:pt modelId="{B23EF002-E8B9-413C-ADC1-0ECC7A7BD16D}" type="sibTrans" cxnId="{3BAE644D-B6A8-4B1D-BDCD-8CC5A7BD4362}">
      <dgm:prSet/>
      <dgm:spPr/>
      <dgm:t>
        <a:bodyPr/>
        <a:lstStyle/>
        <a:p>
          <a:endParaRPr lang="ru-RU"/>
        </a:p>
      </dgm:t>
    </dgm:pt>
    <dgm:pt modelId="{5D0758C4-E188-4416-95C7-C0F5F245DEE5}">
      <dgm:prSet phldrT="[Текст]"/>
      <dgm:spPr/>
      <dgm:t>
        <a:bodyPr/>
        <a:lstStyle/>
        <a:p>
          <a:r>
            <a:rPr lang="ru-RU" b="1" dirty="0" smtClean="0"/>
            <a:t>Роль английского языка в современном мире и жизни школьников </a:t>
          </a:r>
          <a:endParaRPr lang="ru-RU" b="1" dirty="0"/>
        </a:p>
      </dgm:t>
    </dgm:pt>
    <dgm:pt modelId="{F28A38BF-E4DF-4F32-9FFE-D3AC7217450D}" type="parTrans" cxnId="{7E56A9BC-EDF4-4B32-8BC4-CAB2CCF5BAEC}">
      <dgm:prSet/>
      <dgm:spPr/>
      <dgm:t>
        <a:bodyPr/>
        <a:lstStyle/>
        <a:p>
          <a:endParaRPr lang="ru-RU"/>
        </a:p>
      </dgm:t>
    </dgm:pt>
    <dgm:pt modelId="{E4DB5F58-2EC0-4034-99E9-E5F7B375EEA4}" type="sibTrans" cxnId="{7E56A9BC-EDF4-4B32-8BC4-CAB2CCF5BAEC}">
      <dgm:prSet/>
      <dgm:spPr/>
      <dgm:t>
        <a:bodyPr/>
        <a:lstStyle/>
        <a:p>
          <a:endParaRPr lang="ru-RU"/>
        </a:p>
      </dgm:t>
    </dgm:pt>
    <dgm:pt modelId="{2E37C2C7-EB3E-440D-AEDA-175A77FB3170}">
      <dgm:prSet phldrT="[Текст]" custT="1"/>
      <dgm:spPr/>
      <dgm:t>
        <a:bodyPr/>
        <a:lstStyle/>
        <a:p>
          <a:r>
            <a:rPr lang="ru-RU" sz="4000" b="1" dirty="0" smtClean="0"/>
            <a:t> Значение английского языка</a:t>
          </a:r>
          <a:endParaRPr lang="ru-RU" sz="3200" b="1" dirty="0"/>
        </a:p>
      </dgm:t>
    </dgm:pt>
    <dgm:pt modelId="{1C2493FF-7E8D-4093-9F5E-943EE2F7AF21}" type="parTrans" cxnId="{A8393C47-69E7-4D53-9C88-082D4AE80C01}">
      <dgm:prSet/>
      <dgm:spPr/>
      <dgm:t>
        <a:bodyPr/>
        <a:lstStyle/>
        <a:p>
          <a:endParaRPr lang="ru-RU"/>
        </a:p>
      </dgm:t>
    </dgm:pt>
    <dgm:pt modelId="{92F4F055-C810-4C20-AE46-DF6F2BB68AA1}" type="sibTrans" cxnId="{A8393C47-69E7-4D53-9C88-082D4AE80C01}">
      <dgm:prSet/>
      <dgm:spPr/>
      <dgm:t>
        <a:bodyPr/>
        <a:lstStyle/>
        <a:p>
          <a:endParaRPr lang="ru-RU"/>
        </a:p>
      </dgm:t>
    </dgm:pt>
    <dgm:pt modelId="{FA8C480D-5797-4892-97F2-1F475328A285}" type="pres">
      <dgm:prSet presAssocID="{5226D5AE-3084-488B-9F89-76251743DD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D65293-36FC-45B0-A701-54D449555AB7}" type="pres">
      <dgm:prSet presAssocID="{3C7F8233-E5B5-4CBA-8176-8C62554AA60C}" presName="linNode" presStyleCnt="0"/>
      <dgm:spPr/>
    </dgm:pt>
    <dgm:pt modelId="{4D6FA2F9-D252-43C0-BC0F-FCB51CF9E942}" type="pres">
      <dgm:prSet presAssocID="{3C7F8233-E5B5-4CBA-8176-8C62554AA60C}" presName="parentShp" presStyleLbl="node1" presStyleIdx="0" presStyleCnt="2" custScaleX="95581" custScaleY="9517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35A1D-AD0D-4FE3-BA7D-A6F459F5781B}" type="pres">
      <dgm:prSet presAssocID="{3C7F8233-E5B5-4CBA-8176-8C62554AA60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42C5F-7145-4B5A-9E10-73DD3603FA20}" type="pres">
      <dgm:prSet presAssocID="{8F0C6133-EDE4-446B-BA71-AB4896356415}" presName="spacing" presStyleCnt="0"/>
      <dgm:spPr/>
    </dgm:pt>
    <dgm:pt modelId="{09CF14FC-D9B8-4E39-B493-F386BF271C7B}" type="pres">
      <dgm:prSet presAssocID="{F4E66269-BB04-4313-87D7-256653ABD93D}" presName="linNode" presStyleCnt="0"/>
      <dgm:spPr/>
    </dgm:pt>
    <dgm:pt modelId="{2586B3FF-9E38-44E4-B1DC-9BB54011A5C2}" type="pres">
      <dgm:prSet presAssocID="{F4E66269-BB04-4313-87D7-256653ABD93D}" presName="parentShp" presStyleLbl="node1" presStyleIdx="1" presStyleCnt="2" custScaleX="94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73ADE-07DA-4F12-9B88-48DD968F30A1}" type="pres">
      <dgm:prSet presAssocID="{F4E66269-BB04-4313-87D7-256653ABD93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AE644D-B6A8-4B1D-BDCD-8CC5A7BD4362}" srcId="{5226D5AE-3084-488B-9F89-76251743DDF1}" destId="{F4E66269-BB04-4313-87D7-256653ABD93D}" srcOrd="1" destOrd="0" parTransId="{11E438D4-F230-4093-A9EF-08A5390B278D}" sibTransId="{B23EF002-E8B9-413C-ADC1-0ECC7A7BD16D}"/>
    <dgm:cxn modelId="{A8393C47-69E7-4D53-9C88-082D4AE80C01}" srcId="{3C7F8233-E5B5-4CBA-8176-8C62554AA60C}" destId="{2E37C2C7-EB3E-440D-AEDA-175A77FB3170}" srcOrd="0" destOrd="0" parTransId="{1C2493FF-7E8D-4093-9F5E-943EE2F7AF21}" sibTransId="{92F4F055-C810-4C20-AE46-DF6F2BB68AA1}"/>
    <dgm:cxn modelId="{5989730E-D748-4E63-BE53-5F5D60DB9946}" srcId="{5226D5AE-3084-488B-9F89-76251743DDF1}" destId="{3C7F8233-E5B5-4CBA-8176-8C62554AA60C}" srcOrd="0" destOrd="0" parTransId="{9B0ECB8C-D67F-4CAC-A580-10C7771399FE}" sibTransId="{8F0C6133-EDE4-446B-BA71-AB4896356415}"/>
    <dgm:cxn modelId="{9B0C34AC-39A7-430D-A07B-D98B81E7C286}" type="presOf" srcId="{3C7F8233-E5B5-4CBA-8176-8C62554AA60C}" destId="{4D6FA2F9-D252-43C0-BC0F-FCB51CF9E942}" srcOrd="0" destOrd="0" presId="urn:microsoft.com/office/officeart/2005/8/layout/vList6"/>
    <dgm:cxn modelId="{7E56A9BC-EDF4-4B32-8BC4-CAB2CCF5BAEC}" srcId="{F4E66269-BB04-4313-87D7-256653ABD93D}" destId="{5D0758C4-E188-4416-95C7-C0F5F245DEE5}" srcOrd="0" destOrd="0" parTransId="{F28A38BF-E4DF-4F32-9FFE-D3AC7217450D}" sibTransId="{E4DB5F58-2EC0-4034-99E9-E5F7B375EEA4}"/>
    <dgm:cxn modelId="{AFDD0FA7-9E7D-4C26-B09D-16540518AD4F}" type="presOf" srcId="{2E37C2C7-EB3E-440D-AEDA-175A77FB3170}" destId="{FC735A1D-AD0D-4FE3-BA7D-A6F459F5781B}" srcOrd="0" destOrd="0" presId="urn:microsoft.com/office/officeart/2005/8/layout/vList6"/>
    <dgm:cxn modelId="{CCE89DB5-45CB-4F70-8BAA-7C01BA16ED98}" type="presOf" srcId="{F4E66269-BB04-4313-87D7-256653ABD93D}" destId="{2586B3FF-9E38-44E4-B1DC-9BB54011A5C2}" srcOrd="0" destOrd="0" presId="urn:microsoft.com/office/officeart/2005/8/layout/vList6"/>
    <dgm:cxn modelId="{A933D1F3-DF83-43C4-A607-4C5B696695AE}" type="presOf" srcId="{5D0758C4-E188-4416-95C7-C0F5F245DEE5}" destId="{BDD73ADE-07DA-4F12-9B88-48DD968F30A1}" srcOrd="0" destOrd="0" presId="urn:microsoft.com/office/officeart/2005/8/layout/vList6"/>
    <dgm:cxn modelId="{85E1C439-23E3-4F9B-84DC-C1CEA8912D15}" type="presOf" srcId="{5226D5AE-3084-488B-9F89-76251743DDF1}" destId="{FA8C480D-5797-4892-97F2-1F475328A285}" srcOrd="0" destOrd="0" presId="urn:microsoft.com/office/officeart/2005/8/layout/vList6"/>
    <dgm:cxn modelId="{AED65832-C4B5-4042-9E5A-FAF35A43AFAA}" type="presParOf" srcId="{FA8C480D-5797-4892-97F2-1F475328A285}" destId="{B3D65293-36FC-45B0-A701-54D449555AB7}" srcOrd="0" destOrd="0" presId="urn:microsoft.com/office/officeart/2005/8/layout/vList6"/>
    <dgm:cxn modelId="{7FB86724-40C3-4033-A868-BD70D744770C}" type="presParOf" srcId="{B3D65293-36FC-45B0-A701-54D449555AB7}" destId="{4D6FA2F9-D252-43C0-BC0F-FCB51CF9E942}" srcOrd="0" destOrd="0" presId="urn:microsoft.com/office/officeart/2005/8/layout/vList6"/>
    <dgm:cxn modelId="{A2666BD7-7329-43D4-8649-0BEF2B2C185C}" type="presParOf" srcId="{B3D65293-36FC-45B0-A701-54D449555AB7}" destId="{FC735A1D-AD0D-4FE3-BA7D-A6F459F5781B}" srcOrd="1" destOrd="0" presId="urn:microsoft.com/office/officeart/2005/8/layout/vList6"/>
    <dgm:cxn modelId="{D3617A1F-7DE7-43AF-BEFF-7A79B0A0F5BE}" type="presParOf" srcId="{FA8C480D-5797-4892-97F2-1F475328A285}" destId="{08442C5F-7145-4B5A-9E10-73DD3603FA20}" srcOrd="1" destOrd="0" presId="urn:microsoft.com/office/officeart/2005/8/layout/vList6"/>
    <dgm:cxn modelId="{4D5AB9F8-CCE1-4F3D-9F0B-31E92F0CD22C}" type="presParOf" srcId="{FA8C480D-5797-4892-97F2-1F475328A285}" destId="{09CF14FC-D9B8-4E39-B493-F386BF271C7B}" srcOrd="2" destOrd="0" presId="urn:microsoft.com/office/officeart/2005/8/layout/vList6"/>
    <dgm:cxn modelId="{7B6EE937-518A-43AF-9FBB-0CECFA7E5727}" type="presParOf" srcId="{09CF14FC-D9B8-4E39-B493-F386BF271C7B}" destId="{2586B3FF-9E38-44E4-B1DC-9BB54011A5C2}" srcOrd="0" destOrd="0" presId="urn:microsoft.com/office/officeart/2005/8/layout/vList6"/>
    <dgm:cxn modelId="{FBC1B791-0322-4A58-8775-A839441BD60F}" type="presParOf" srcId="{09CF14FC-D9B8-4E39-B493-F386BF271C7B}" destId="{BDD73ADE-07DA-4F12-9B88-48DD968F30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C7909-F755-43ED-894E-F0664FD2B05E}" type="doc">
      <dgm:prSet loTypeId="urn:microsoft.com/office/officeart/2005/8/layout/chevron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17680DC-D405-4867-8A31-681A7F8A5F1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DA25C94-7F70-4B97-9F9A-4D35D3145914}" type="parTrans" cxnId="{C7550CC2-B710-4F27-818E-22E06EE76F74}">
      <dgm:prSet/>
      <dgm:spPr/>
      <dgm:t>
        <a:bodyPr/>
        <a:lstStyle/>
        <a:p>
          <a:endParaRPr lang="ru-RU"/>
        </a:p>
      </dgm:t>
    </dgm:pt>
    <dgm:pt modelId="{4CB8DE85-6782-4D56-B82E-AE665CB69855}" type="sibTrans" cxnId="{C7550CC2-B710-4F27-818E-22E06EE76F74}">
      <dgm:prSet/>
      <dgm:spPr/>
      <dgm:t>
        <a:bodyPr/>
        <a:lstStyle/>
        <a:p>
          <a:endParaRPr lang="ru-RU"/>
        </a:p>
      </dgm:t>
    </dgm:pt>
    <dgm:pt modelId="{972EEDFB-554A-4124-BC91-BA0A3C5FAEE5}">
      <dgm:prSet phldrT="[Текст]"/>
      <dgm:spPr/>
      <dgm:t>
        <a:bodyPr/>
        <a:lstStyle/>
        <a:p>
          <a:r>
            <a:rPr lang="ru-RU" b="1" dirty="0" smtClean="0"/>
            <a:t>Изучить происхождение английского языка</a:t>
          </a:r>
          <a:endParaRPr lang="ru-RU" b="1" dirty="0"/>
        </a:p>
      </dgm:t>
    </dgm:pt>
    <dgm:pt modelId="{F0EE4C50-9FE6-4911-ADDA-1646E9441434}" type="parTrans" cxnId="{2A9E97B6-C93A-46CB-8768-67C00E2137B2}">
      <dgm:prSet/>
      <dgm:spPr/>
      <dgm:t>
        <a:bodyPr/>
        <a:lstStyle/>
        <a:p>
          <a:endParaRPr lang="ru-RU"/>
        </a:p>
      </dgm:t>
    </dgm:pt>
    <dgm:pt modelId="{5D6E707C-D81D-4EAD-8220-6268F2518DA8}" type="sibTrans" cxnId="{2A9E97B6-C93A-46CB-8768-67C00E2137B2}">
      <dgm:prSet/>
      <dgm:spPr/>
      <dgm:t>
        <a:bodyPr/>
        <a:lstStyle/>
        <a:p>
          <a:endParaRPr lang="ru-RU"/>
        </a:p>
      </dgm:t>
    </dgm:pt>
    <dgm:pt modelId="{3B060700-2442-4045-B545-805169E412F9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70CF8BA-AC04-4C85-82FE-694FC69EF2DE}" type="parTrans" cxnId="{7F618630-0753-4EC1-8E4A-20C4A84027C3}">
      <dgm:prSet/>
      <dgm:spPr/>
      <dgm:t>
        <a:bodyPr/>
        <a:lstStyle/>
        <a:p>
          <a:endParaRPr lang="ru-RU"/>
        </a:p>
      </dgm:t>
    </dgm:pt>
    <dgm:pt modelId="{82864B83-E117-4460-AEEE-F68D18C74348}" type="sibTrans" cxnId="{7F618630-0753-4EC1-8E4A-20C4A84027C3}">
      <dgm:prSet/>
      <dgm:spPr/>
      <dgm:t>
        <a:bodyPr/>
        <a:lstStyle/>
        <a:p>
          <a:endParaRPr lang="ru-RU"/>
        </a:p>
      </dgm:t>
    </dgm:pt>
    <dgm:pt modelId="{64996A67-AE70-446B-B339-CB2559D42483}">
      <dgm:prSet phldrT="[Текст]"/>
      <dgm:spPr/>
      <dgm:t>
        <a:bodyPr/>
        <a:lstStyle/>
        <a:p>
          <a:r>
            <a:rPr lang="ru-RU" b="1" dirty="0" smtClean="0"/>
            <a:t>Выявить основные причины становления английского языка как международного</a:t>
          </a:r>
          <a:endParaRPr lang="ru-RU" b="1" dirty="0"/>
        </a:p>
      </dgm:t>
    </dgm:pt>
    <dgm:pt modelId="{13B758EC-A943-4BAC-98A6-D2658D050BE2}" type="parTrans" cxnId="{C026860B-D0DD-4D22-A565-CC5C9F71762C}">
      <dgm:prSet/>
      <dgm:spPr/>
      <dgm:t>
        <a:bodyPr/>
        <a:lstStyle/>
        <a:p>
          <a:endParaRPr lang="ru-RU"/>
        </a:p>
      </dgm:t>
    </dgm:pt>
    <dgm:pt modelId="{BE1067E7-5BD7-4583-BFF0-58270BFF2FDD}" type="sibTrans" cxnId="{C026860B-D0DD-4D22-A565-CC5C9F71762C}">
      <dgm:prSet/>
      <dgm:spPr/>
      <dgm:t>
        <a:bodyPr/>
        <a:lstStyle/>
        <a:p>
          <a:endParaRPr lang="ru-RU"/>
        </a:p>
      </dgm:t>
    </dgm:pt>
    <dgm:pt modelId="{1DE6F2F4-FBC1-4F4D-9C89-5C54972ACFC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98FA950-08D9-46CF-B3E9-4906E565EC9A}" type="parTrans" cxnId="{97988561-5608-41D4-A2BD-7A973D61C4C0}">
      <dgm:prSet/>
      <dgm:spPr/>
      <dgm:t>
        <a:bodyPr/>
        <a:lstStyle/>
        <a:p>
          <a:endParaRPr lang="ru-RU"/>
        </a:p>
      </dgm:t>
    </dgm:pt>
    <dgm:pt modelId="{B1D5A51D-1FEB-48B1-95BC-001ED46DDAF6}" type="sibTrans" cxnId="{97988561-5608-41D4-A2BD-7A973D61C4C0}">
      <dgm:prSet/>
      <dgm:spPr/>
      <dgm:t>
        <a:bodyPr/>
        <a:lstStyle/>
        <a:p>
          <a:endParaRPr lang="ru-RU"/>
        </a:p>
      </dgm:t>
    </dgm:pt>
    <dgm:pt modelId="{333FC843-4474-49DF-8E57-2B2AAEFE7F46}">
      <dgm:prSet phldrT="[Текст]"/>
      <dgm:spPr/>
      <dgm:t>
        <a:bodyPr/>
        <a:lstStyle/>
        <a:p>
          <a:r>
            <a:rPr lang="ru-RU" b="1" dirty="0" smtClean="0"/>
            <a:t>Изучить его роль в мире и в жизни обучающихся нашей школы</a:t>
          </a:r>
          <a:endParaRPr lang="ru-RU" b="1" dirty="0"/>
        </a:p>
      </dgm:t>
    </dgm:pt>
    <dgm:pt modelId="{1CCAE2BF-FEA9-4190-9B1F-A06BA45AEF6F}" type="parTrans" cxnId="{CC84E707-B811-4FC5-8005-AD4815C8C139}">
      <dgm:prSet/>
      <dgm:spPr/>
      <dgm:t>
        <a:bodyPr/>
        <a:lstStyle/>
        <a:p>
          <a:endParaRPr lang="ru-RU"/>
        </a:p>
      </dgm:t>
    </dgm:pt>
    <dgm:pt modelId="{6D989520-BAB6-40BB-8B4C-8E5A4B876CAF}" type="sibTrans" cxnId="{CC84E707-B811-4FC5-8005-AD4815C8C139}">
      <dgm:prSet/>
      <dgm:spPr/>
      <dgm:t>
        <a:bodyPr/>
        <a:lstStyle/>
        <a:p>
          <a:endParaRPr lang="ru-RU"/>
        </a:p>
      </dgm:t>
    </dgm:pt>
    <dgm:pt modelId="{2E7B544F-FE60-4FC9-B9F1-01120CEB3752}" type="pres">
      <dgm:prSet presAssocID="{388C7909-F755-43ED-894E-F0664FD2B0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CA7C6-3686-49C1-AC2D-8DFBA1A68B63}" type="pres">
      <dgm:prSet presAssocID="{217680DC-D405-4867-8A31-681A7F8A5F1C}" presName="composite" presStyleCnt="0"/>
      <dgm:spPr/>
      <dgm:t>
        <a:bodyPr/>
        <a:lstStyle/>
        <a:p>
          <a:endParaRPr lang="ru-RU"/>
        </a:p>
      </dgm:t>
    </dgm:pt>
    <dgm:pt modelId="{DE1D1C30-A500-4294-9FE2-FAE1AF8700E8}" type="pres">
      <dgm:prSet presAssocID="{217680DC-D405-4867-8A31-681A7F8A5F1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BE23E-09B8-4174-88A9-03911E3B4172}" type="pres">
      <dgm:prSet presAssocID="{217680DC-D405-4867-8A31-681A7F8A5F1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F0A7F-EAC9-4F56-BB17-8660BF8FA54C}" type="pres">
      <dgm:prSet presAssocID="{4CB8DE85-6782-4D56-B82E-AE665CB69855}" presName="sp" presStyleCnt="0"/>
      <dgm:spPr/>
      <dgm:t>
        <a:bodyPr/>
        <a:lstStyle/>
        <a:p>
          <a:endParaRPr lang="ru-RU"/>
        </a:p>
      </dgm:t>
    </dgm:pt>
    <dgm:pt modelId="{20FD4937-9D1A-4074-A94B-1008D33AE421}" type="pres">
      <dgm:prSet presAssocID="{3B060700-2442-4045-B545-805169E412F9}" presName="composite" presStyleCnt="0"/>
      <dgm:spPr/>
      <dgm:t>
        <a:bodyPr/>
        <a:lstStyle/>
        <a:p>
          <a:endParaRPr lang="ru-RU"/>
        </a:p>
      </dgm:t>
    </dgm:pt>
    <dgm:pt modelId="{87222F5F-79D6-42E8-897B-48B99206F47F}" type="pres">
      <dgm:prSet presAssocID="{3B060700-2442-4045-B545-805169E412F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6445F-1BB0-4CA9-A228-E26E06E09343}" type="pres">
      <dgm:prSet presAssocID="{3B060700-2442-4045-B545-805169E412F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41C83-0DF8-40DC-891B-A69F856EEE8D}" type="pres">
      <dgm:prSet presAssocID="{82864B83-E117-4460-AEEE-F68D18C74348}" presName="sp" presStyleCnt="0"/>
      <dgm:spPr/>
      <dgm:t>
        <a:bodyPr/>
        <a:lstStyle/>
        <a:p>
          <a:endParaRPr lang="ru-RU"/>
        </a:p>
      </dgm:t>
    </dgm:pt>
    <dgm:pt modelId="{DEB3C664-B868-4071-BEFE-EDBC6161E8DD}" type="pres">
      <dgm:prSet presAssocID="{1DE6F2F4-FBC1-4F4D-9C89-5C54972ACFC2}" presName="composite" presStyleCnt="0"/>
      <dgm:spPr/>
      <dgm:t>
        <a:bodyPr/>
        <a:lstStyle/>
        <a:p>
          <a:endParaRPr lang="ru-RU"/>
        </a:p>
      </dgm:t>
    </dgm:pt>
    <dgm:pt modelId="{7BE13D1F-4886-492A-820D-5EC754FF620C}" type="pres">
      <dgm:prSet presAssocID="{1DE6F2F4-FBC1-4F4D-9C89-5C54972ACFC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69726-5B9A-4A54-89F5-0C742923B67C}" type="pres">
      <dgm:prSet presAssocID="{1DE6F2F4-FBC1-4F4D-9C89-5C54972ACFC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9E97B6-C93A-46CB-8768-67C00E2137B2}" srcId="{217680DC-D405-4867-8A31-681A7F8A5F1C}" destId="{972EEDFB-554A-4124-BC91-BA0A3C5FAEE5}" srcOrd="0" destOrd="0" parTransId="{F0EE4C50-9FE6-4911-ADDA-1646E9441434}" sibTransId="{5D6E707C-D81D-4EAD-8220-6268F2518DA8}"/>
    <dgm:cxn modelId="{97988561-5608-41D4-A2BD-7A973D61C4C0}" srcId="{388C7909-F755-43ED-894E-F0664FD2B05E}" destId="{1DE6F2F4-FBC1-4F4D-9C89-5C54972ACFC2}" srcOrd="2" destOrd="0" parTransId="{A98FA950-08D9-46CF-B3E9-4906E565EC9A}" sibTransId="{B1D5A51D-1FEB-48B1-95BC-001ED46DDAF6}"/>
    <dgm:cxn modelId="{22454E75-03AA-4326-86B7-BFE0A1D40839}" type="presOf" srcId="{1DE6F2F4-FBC1-4F4D-9C89-5C54972ACFC2}" destId="{7BE13D1F-4886-492A-820D-5EC754FF620C}" srcOrd="0" destOrd="0" presId="urn:microsoft.com/office/officeart/2005/8/layout/chevron2"/>
    <dgm:cxn modelId="{7F618630-0753-4EC1-8E4A-20C4A84027C3}" srcId="{388C7909-F755-43ED-894E-F0664FD2B05E}" destId="{3B060700-2442-4045-B545-805169E412F9}" srcOrd="1" destOrd="0" parTransId="{170CF8BA-AC04-4C85-82FE-694FC69EF2DE}" sibTransId="{82864B83-E117-4460-AEEE-F68D18C74348}"/>
    <dgm:cxn modelId="{9DC840AB-B8A6-406D-8DB9-5EDC289D2181}" type="presOf" srcId="{333FC843-4474-49DF-8E57-2B2AAEFE7F46}" destId="{FCC69726-5B9A-4A54-89F5-0C742923B67C}" srcOrd="0" destOrd="0" presId="urn:microsoft.com/office/officeart/2005/8/layout/chevron2"/>
    <dgm:cxn modelId="{1575AB69-3AE6-45D9-BEE6-633B4362696C}" type="presOf" srcId="{388C7909-F755-43ED-894E-F0664FD2B05E}" destId="{2E7B544F-FE60-4FC9-B9F1-01120CEB3752}" srcOrd="0" destOrd="0" presId="urn:microsoft.com/office/officeart/2005/8/layout/chevron2"/>
    <dgm:cxn modelId="{E1A451A6-BC31-43CF-8072-AA596672FF1E}" type="presOf" srcId="{972EEDFB-554A-4124-BC91-BA0A3C5FAEE5}" destId="{696BE23E-09B8-4174-88A9-03911E3B4172}" srcOrd="0" destOrd="0" presId="urn:microsoft.com/office/officeart/2005/8/layout/chevron2"/>
    <dgm:cxn modelId="{C851EE0D-CF23-481F-81C2-2CA79020346B}" type="presOf" srcId="{217680DC-D405-4867-8A31-681A7F8A5F1C}" destId="{DE1D1C30-A500-4294-9FE2-FAE1AF8700E8}" srcOrd="0" destOrd="0" presId="urn:microsoft.com/office/officeart/2005/8/layout/chevron2"/>
    <dgm:cxn modelId="{CC84E707-B811-4FC5-8005-AD4815C8C139}" srcId="{1DE6F2F4-FBC1-4F4D-9C89-5C54972ACFC2}" destId="{333FC843-4474-49DF-8E57-2B2AAEFE7F46}" srcOrd="0" destOrd="0" parTransId="{1CCAE2BF-FEA9-4190-9B1F-A06BA45AEF6F}" sibTransId="{6D989520-BAB6-40BB-8B4C-8E5A4B876CAF}"/>
    <dgm:cxn modelId="{E6A5D8B7-8758-455D-8F1B-59D21850DF4E}" type="presOf" srcId="{64996A67-AE70-446B-B339-CB2559D42483}" destId="{5B76445F-1BB0-4CA9-A228-E26E06E09343}" srcOrd="0" destOrd="0" presId="urn:microsoft.com/office/officeart/2005/8/layout/chevron2"/>
    <dgm:cxn modelId="{A9C225A9-2832-4D41-8029-71038F0E7430}" type="presOf" srcId="{3B060700-2442-4045-B545-805169E412F9}" destId="{87222F5F-79D6-42E8-897B-48B99206F47F}" srcOrd="0" destOrd="0" presId="urn:microsoft.com/office/officeart/2005/8/layout/chevron2"/>
    <dgm:cxn modelId="{C7550CC2-B710-4F27-818E-22E06EE76F74}" srcId="{388C7909-F755-43ED-894E-F0664FD2B05E}" destId="{217680DC-D405-4867-8A31-681A7F8A5F1C}" srcOrd="0" destOrd="0" parTransId="{9DA25C94-7F70-4B97-9F9A-4D35D3145914}" sibTransId="{4CB8DE85-6782-4D56-B82E-AE665CB69855}"/>
    <dgm:cxn modelId="{C026860B-D0DD-4D22-A565-CC5C9F71762C}" srcId="{3B060700-2442-4045-B545-805169E412F9}" destId="{64996A67-AE70-446B-B339-CB2559D42483}" srcOrd="0" destOrd="0" parTransId="{13B758EC-A943-4BAC-98A6-D2658D050BE2}" sibTransId="{BE1067E7-5BD7-4583-BFF0-58270BFF2FDD}"/>
    <dgm:cxn modelId="{D83FB23B-D41D-4EF9-B0D2-3A2429DDB5A8}" type="presParOf" srcId="{2E7B544F-FE60-4FC9-B9F1-01120CEB3752}" destId="{F74CA7C6-3686-49C1-AC2D-8DFBA1A68B63}" srcOrd="0" destOrd="0" presId="urn:microsoft.com/office/officeart/2005/8/layout/chevron2"/>
    <dgm:cxn modelId="{E8CF7C77-3F04-4E16-BA35-88F95387D35C}" type="presParOf" srcId="{F74CA7C6-3686-49C1-AC2D-8DFBA1A68B63}" destId="{DE1D1C30-A500-4294-9FE2-FAE1AF8700E8}" srcOrd="0" destOrd="0" presId="urn:microsoft.com/office/officeart/2005/8/layout/chevron2"/>
    <dgm:cxn modelId="{EF850A65-A4EE-4B08-9D2C-CC77D59F9D4D}" type="presParOf" srcId="{F74CA7C6-3686-49C1-AC2D-8DFBA1A68B63}" destId="{696BE23E-09B8-4174-88A9-03911E3B4172}" srcOrd="1" destOrd="0" presId="urn:microsoft.com/office/officeart/2005/8/layout/chevron2"/>
    <dgm:cxn modelId="{6954CFCF-BEB9-400B-9B49-1BC3A46595DE}" type="presParOf" srcId="{2E7B544F-FE60-4FC9-B9F1-01120CEB3752}" destId="{885F0A7F-EAC9-4F56-BB17-8660BF8FA54C}" srcOrd="1" destOrd="0" presId="urn:microsoft.com/office/officeart/2005/8/layout/chevron2"/>
    <dgm:cxn modelId="{79DDFCD5-3435-4F51-9751-04C5FAA43695}" type="presParOf" srcId="{2E7B544F-FE60-4FC9-B9F1-01120CEB3752}" destId="{20FD4937-9D1A-4074-A94B-1008D33AE421}" srcOrd="2" destOrd="0" presId="urn:microsoft.com/office/officeart/2005/8/layout/chevron2"/>
    <dgm:cxn modelId="{752E00A6-AA85-4E06-9356-7DEDD9181B18}" type="presParOf" srcId="{20FD4937-9D1A-4074-A94B-1008D33AE421}" destId="{87222F5F-79D6-42E8-897B-48B99206F47F}" srcOrd="0" destOrd="0" presId="urn:microsoft.com/office/officeart/2005/8/layout/chevron2"/>
    <dgm:cxn modelId="{ADBFEC2D-02E0-4971-8CF9-12BD8658F3CC}" type="presParOf" srcId="{20FD4937-9D1A-4074-A94B-1008D33AE421}" destId="{5B76445F-1BB0-4CA9-A228-E26E06E09343}" srcOrd="1" destOrd="0" presId="urn:microsoft.com/office/officeart/2005/8/layout/chevron2"/>
    <dgm:cxn modelId="{7840194B-DECE-454D-A353-17AA4046C534}" type="presParOf" srcId="{2E7B544F-FE60-4FC9-B9F1-01120CEB3752}" destId="{47B41C83-0DF8-40DC-891B-A69F856EEE8D}" srcOrd="3" destOrd="0" presId="urn:microsoft.com/office/officeart/2005/8/layout/chevron2"/>
    <dgm:cxn modelId="{15922281-4654-4777-9E7E-7AB897555244}" type="presParOf" srcId="{2E7B544F-FE60-4FC9-B9F1-01120CEB3752}" destId="{DEB3C664-B868-4071-BEFE-EDBC6161E8DD}" srcOrd="4" destOrd="0" presId="urn:microsoft.com/office/officeart/2005/8/layout/chevron2"/>
    <dgm:cxn modelId="{7C622408-B859-42B1-B8DC-9817A5876E80}" type="presParOf" srcId="{DEB3C664-B868-4071-BEFE-EDBC6161E8DD}" destId="{7BE13D1F-4886-492A-820D-5EC754FF620C}" srcOrd="0" destOrd="0" presId="urn:microsoft.com/office/officeart/2005/8/layout/chevron2"/>
    <dgm:cxn modelId="{AF6DB702-EBA6-4FB9-9088-3F992C05E603}" type="presParOf" srcId="{DEB3C664-B868-4071-BEFE-EDBC6161E8DD}" destId="{FCC69726-5B9A-4A54-89F5-0C742923B6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AC2870-D09B-40B7-ADE3-CFDEA440A05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ECD727-4559-4BC5-AD3C-DB8FCED17EF9}">
      <dgm:prSet phldrT="[Текст]" custT="1"/>
      <dgm:spPr/>
      <dgm:t>
        <a:bodyPr/>
        <a:lstStyle/>
        <a:p>
          <a:pPr algn="l"/>
          <a:r>
            <a:rPr lang="ru-RU" sz="2800" b="1" baseline="0" dirty="0" smtClean="0">
              <a:solidFill>
                <a:schemeClr val="bg1"/>
              </a:solidFill>
            </a:rPr>
            <a:t>Изучить материал учебников, учебных пособий, Интернета, чтобы выяснить роль английского языка в мире</a:t>
          </a:r>
          <a:endParaRPr lang="ru-RU" sz="2800" b="1" baseline="0" dirty="0">
            <a:solidFill>
              <a:schemeClr val="bg1"/>
            </a:solidFill>
          </a:endParaRPr>
        </a:p>
      </dgm:t>
    </dgm:pt>
    <dgm:pt modelId="{03273175-AF15-4F2E-B3CC-782D3E82021F}" type="parTrans" cxnId="{7F315115-C315-44FD-BBD3-EEF5E8BE5036}">
      <dgm:prSet/>
      <dgm:spPr/>
      <dgm:t>
        <a:bodyPr/>
        <a:lstStyle/>
        <a:p>
          <a:endParaRPr lang="ru-RU"/>
        </a:p>
      </dgm:t>
    </dgm:pt>
    <dgm:pt modelId="{EB27697E-CF57-49EF-A12A-7A9A1FE9C353}" type="sibTrans" cxnId="{7F315115-C315-44FD-BBD3-EEF5E8BE5036}">
      <dgm:prSet/>
      <dgm:spPr/>
      <dgm:t>
        <a:bodyPr/>
        <a:lstStyle/>
        <a:p>
          <a:endParaRPr lang="ru-RU"/>
        </a:p>
      </dgm:t>
    </dgm:pt>
    <dgm:pt modelId="{0ACFA67A-7C41-4042-A583-91250F756D30}">
      <dgm:prSet phldrT="[Текст]" custT="1"/>
      <dgm:spPr/>
      <dgm:t>
        <a:bodyPr/>
        <a:lstStyle/>
        <a:p>
          <a:pPr algn="l"/>
          <a:r>
            <a:rPr lang="ru-RU" sz="2400" b="1" baseline="0" dirty="0" smtClean="0">
              <a:solidFill>
                <a:schemeClr val="bg1"/>
              </a:solidFill>
            </a:rPr>
            <a:t>Проанализировать материал Интернет-форумов с целью изучения роли английского языка в жизни современных школьников</a:t>
          </a:r>
          <a:endParaRPr lang="ru-RU" sz="2400" b="1" baseline="0" dirty="0">
            <a:solidFill>
              <a:schemeClr val="bg1"/>
            </a:solidFill>
          </a:endParaRPr>
        </a:p>
      </dgm:t>
    </dgm:pt>
    <dgm:pt modelId="{11BA0F44-E3A0-456B-A4BE-F74C8548BF3C}" type="parTrans" cxnId="{DDBA42DC-5093-4C3C-B39A-7D4C621D4A43}">
      <dgm:prSet/>
      <dgm:spPr/>
      <dgm:t>
        <a:bodyPr/>
        <a:lstStyle/>
        <a:p>
          <a:endParaRPr lang="ru-RU"/>
        </a:p>
      </dgm:t>
    </dgm:pt>
    <dgm:pt modelId="{5F341C63-E24A-407C-8A6C-554B9D002A4C}" type="sibTrans" cxnId="{DDBA42DC-5093-4C3C-B39A-7D4C621D4A43}">
      <dgm:prSet/>
      <dgm:spPr/>
      <dgm:t>
        <a:bodyPr/>
        <a:lstStyle/>
        <a:p>
          <a:endParaRPr lang="ru-RU"/>
        </a:p>
      </dgm:t>
    </dgm:pt>
    <dgm:pt modelId="{DB71E3B1-77E2-4432-B889-9971C41E8DDF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baseline="0" dirty="0" smtClean="0">
              <a:solidFill>
                <a:schemeClr val="bg1"/>
              </a:solidFill>
            </a:rPr>
            <a:t>Разработать анкету «Английский язык в моей жизни»</a:t>
          </a:r>
          <a:endParaRPr lang="ru-RU" b="1" baseline="0" dirty="0">
            <a:solidFill>
              <a:schemeClr val="bg1"/>
            </a:solidFill>
          </a:endParaRPr>
        </a:p>
      </dgm:t>
    </dgm:pt>
    <dgm:pt modelId="{CF995CD2-B77C-48D9-8B25-657EBBFBC9F1}" type="parTrans" cxnId="{47C601B5-F577-49C8-A28F-01DB3FEF65AC}">
      <dgm:prSet/>
      <dgm:spPr/>
      <dgm:t>
        <a:bodyPr/>
        <a:lstStyle/>
        <a:p>
          <a:endParaRPr lang="ru-RU"/>
        </a:p>
      </dgm:t>
    </dgm:pt>
    <dgm:pt modelId="{79E5A947-B482-43D0-BA04-D720DAC3399E}" type="sibTrans" cxnId="{47C601B5-F577-49C8-A28F-01DB3FEF65AC}">
      <dgm:prSet/>
      <dgm:spPr/>
      <dgm:t>
        <a:bodyPr/>
        <a:lstStyle/>
        <a:p>
          <a:endParaRPr lang="ru-RU"/>
        </a:p>
      </dgm:t>
    </dgm:pt>
    <dgm:pt modelId="{3A823E40-755C-45EA-B45E-C698FD7396FF}">
      <dgm:prSet phldrT="[Текст]"/>
      <dgm:spPr/>
      <dgm:t>
        <a:bodyPr/>
        <a:lstStyle/>
        <a:p>
          <a:pPr algn="ctr"/>
          <a:r>
            <a:rPr lang="ru-RU" b="1" baseline="0" dirty="0" smtClean="0">
              <a:solidFill>
                <a:schemeClr val="bg1"/>
              </a:solidFill>
            </a:rPr>
            <a:t>Провести анкетирование среди учащихся 2-11 классов, чтобы определить место языка в жизни учащихся МБОУ «СОШ с УИОП №52»</a:t>
          </a:r>
          <a:endParaRPr lang="ru-RU" b="1" baseline="0" dirty="0">
            <a:solidFill>
              <a:schemeClr val="bg1"/>
            </a:solidFill>
          </a:endParaRPr>
        </a:p>
      </dgm:t>
    </dgm:pt>
    <dgm:pt modelId="{8F687C38-F0D6-4A15-83BE-4A3F2F56061B}" type="parTrans" cxnId="{7FA5CEF2-4F3B-4A64-A99F-541D435DAAA3}">
      <dgm:prSet/>
      <dgm:spPr/>
      <dgm:t>
        <a:bodyPr/>
        <a:lstStyle/>
        <a:p>
          <a:endParaRPr lang="ru-RU"/>
        </a:p>
      </dgm:t>
    </dgm:pt>
    <dgm:pt modelId="{638678CF-D3A3-43C5-80B0-9DA7625E000A}" type="sibTrans" cxnId="{7FA5CEF2-4F3B-4A64-A99F-541D435DAAA3}">
      <dgm:prSet/>
      <dgm:spPr/>
      <dgm:t>
        <a:bodyPr/>
        <a:lstStyle/>
        <a:p>
          <a:endParaRPr lang="ru-RU"/>
        </a:p>
      </dgm:t>
    </dgm:pt>
    <dgm:pt modelId="{284A0864-D448-4028-B42C-0EEBD14EE938}" type="pres">
      <dgm:prSet presAssocID="{37AC2870-D09B-40B7-ADE3-CFDEA440A0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3151A2-B7B7-4EFA-B1FD-4AC64793AA25}" type="pres">
      <dgm:prSet presAssocID="{6AECD727-4559-4BC5-AD3C-DB8FCED17EF9}" presName="node" presStyleLbl="node1" presStyleIdx="0" presStyleCnt="4" custLinFactNeighborX="-26" custLinFactNeighborY="2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49AA6-C469-48D9-AC59-324EDEFC1D46}" type="pres">
      <dgm:prSet presAssocID="{EB27697E-CF57-49EF-A12A-7A9A1FE9C353}" presName="sibTrans" presStyleCnt="0"/>
      <dgm:spPr/>
    </dgm:pt>
    <dgm:pt modelId="{A1727E6E-4308-48F8-9939-946143756D6A}" type="pres">
      <dgm:prSet presAssocID="{0ACFA67A-7C41-4042-A583-91250F756D30}" presName="node" presStyleLbl="node1" presStyleIdx="1" presStyleCnt="4" custLinFactNeighborX="-4232" custLinFactNeighborY="2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92227-A1C8-4BF1-9536-4AA53E600263}" type="pres">
      <dgm:prSet presAssocID="{5F341C63-E24A-407C-8A6C-554B9D002A4C}" presName="sibTrans" presStyleCnt="0"/>
      <dgm:spPr/>
    </dgm:pt>
    <dgm:pt modelId="{51526BB2-3CC8-48EA-856A-F7B837D4BF3E}" type="pres">
      <dgm:prSet presAssocID="{DB71E3B1-77E2-4432-B889-9971C41E8DDF}" presName="node" presStyleLbl="node1" presStyleIdx="2" presStyleCnt="4" custLinFactNeighborX="-26" custLinFactNeighborY="-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0F6EA-9697-47B5-84C4-41E76FAEF2E2}" type="pres">
      <dgm:prSet presAssocID="{79E5A947-B482-43D0-BA04-D720DAC3399E}" presName="sibTrans" presStyleCnt="0"/>
      <dgm:spPr/>
    </dgm:pt>
    <dgm:pt modelId="{54C68267-F7A0-41CC-AB7B-EB15E359F04C}" type="pres">
      <dgm:prSet presAssocID="{3A823E40-755C-45EA-B45E-C698FD7396FF}" presName="node" presStyleLbl="node1" presStyleIdx="3" presStyleCnt="4" custLinFactNeighborX="-2439" custLinFactNeighborY="-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9F79F4-EAF0-4584-A656-8085CD42C150}" type="presOf" srcId="{DB71E3B1-77E2-4432-B889-9971C41E8DDF}" destId="{51526BB2-3CC8-48EA-856A-F7B837D4BF3E}" srcOrd="0" destOrd="0" presId="urn:microsoft.com/office/officeart/2005/8/layout/default"/>
    <dgm:cxn modelId="{8B3C2F12-81D3-4B36-99D4-80EF1294D9A0}" type="presOf" srcId="{0ACFA67A-7C41-4042-A583-91250F756D30}" destId="{A1727E6E-4308-48F8-9939-946143756D6A}" srcOrd="0" destOrd="0" presId="urn:microsoft.com/office/officeart/2005/8/layout/default"/>
    <dgm:cxn modelId="{9903B976-ED44-4567-B0CA-3566D32210C6}" type="presOf" srcId="{3A823E40-755C-45EA-B45E-C698FD7396FF}" destId="{54C68267-F7A0-41CC-AB7B-EB15E359F04C}" srcOrd="0" destOrd="0" presId="urn:microsoft.com/office/officeart/2005/8/layout/default"/>
    <dgm:cxn modelId="{5FD3834B-E7CE-48D6-A78A-7000B1D2B7C3}" type="presOf" srcId="{37AC2870-D09B-40B7-ADE3-CFDEA440A051}" destId="{284A0864-D448-4028-B42C-0EEBD14EE938}" srcOrd="0" destOrd="0" presId="urn:microsoft.com/office/officeart/2005/8/layout/default"/>
    <dgm:cxn modelId="{7F315115-C315-44FD-BBD3-EEF5E8BE5036}" srcId="{37AC2870-D09B-40B7-ADE3-CFDEA440A051}" destId="{6AECD727-4559-4BC5-AD3C-DB8FCED17EF9}" srcOrd="0" destOrd="0" parTransId="{03273175-AF15-4F2E-B3CC-782D3E82021F}" sibTransId="{EB27697E-CF57-49EF-A12A-7A9A1FE9C353}"/>
    <dgm:cxn modelId="{7FA5CEF2-4F3B-4A64-A99F-541D435DAAA3}" srcId="{37AC2870-D09B-40B7-ADE3-CFDEA440A051}" destId="{3A823E40-755C-45EA-B45E-C698FD7396FF}" srcOrd="3" destOrd="0" parTransId="{8F687C38-F0D6-4A15-83BE-4A3F2F56061B}" sibTransId="{638678CF-D3A3-43C5-80B0-9DA7625E000A}"/>
    <dgm:cxn modelId="{47C601B5-F577-49C8-A28F-01DB3FEF65AC}" srcId="{37AC2870-D09B-40B7-ADE3-CFDEA440A051}" destId="{DB71E3B1-77E2-4432-B889-9971C41E8DDF}" srcOrd="2" destOrd="0" parTransId="{CF995CD2-B77C-48D9-8B25-657EBBFBC9F1}" sibTransId="{79E5A947-B482-43D0-BA04-D720DAC3399E}"/>
    <dgm:cxn modelId="{320439FA-86F2-4858-9BB9-D603152ACAEF}" type="presOf" srcId="{6AECD727-4559-4BC5-AD3C-DB8FCED17EF9}" destId="{D83151A2-B7B7-4EFA-B1FD-4AC64793AA25}" srcOrd="0" destOrd="0" presId="urn:microsoft.com/office/officeart/2005/8/layout/default"/>
    <dgm:cxn modelId="{DDBA42DC-5093-4C3C-B39A-7D4C621D4A43}" srcId="{37AC2870-D09B-40B7-ADE3-CFDEA440A051}" destId="{0ACFA67A-7C41-4042-A583-91250F756D30}" srcOrd="1" destOrd="0" parTransId="{11BA0F44-E3A0-456B-A4BE-F74C8548BF3C}" sibTransId="{5F341C63-E24A-407C-8A6C-554B9D002A4C}"/>
    <dgm:cxn modelId="{44B82102-562B-4246-B954-70BD169922DD}" type="presParOf" srcId="{284A0864-D448-4028-B42C-0EEBD14EE938}" destId="{D83151A2-B7B7-4EFA-B1FD-4AC64793AA25}" srcOrd="0" destOrd="0" presId="urn:microsoft.com/office/officeart/2005/8/layout/default"/>
    <dgm:cxn modelId="{A91270DD-E3E4-478D-BC29-05EB67F55532}" type="presParOf" srcId="{284A0864-D448-4028-B42C-0EEBD14EE938}" destId="{C7F49AA6-C469-48D9-AC59-324EDEFC1D46}" srcOrd="1" destOrd="0" presId="urn:microsoft.com/office/officeart/2005/8/layout/default"/>
    <dgm:cxn modelId="{58070E28-EF1D-48D2-BD16-FECDF546C927}" type="presParOf" srcId="{284A0864-D448-4028-B42C-0EEBD14EE938}" destId="{A1727E6E-4308-48F8-9939-946143756D6A}" srcOrd="2" destOrd="0" presId="urn:microsoft.com/office/officeart/2005/8/layout/default"/>
    <dgm:cxn modelId="{187C77BF-2419-4EE2-8A1E-2DF0E9ED5E92}" type="presParOf" srcId="{284A0864-D448-4028-B42C-0EEBD14EE938}" destId="{39C92227-A1C8-4BF1-9536-4AA53E600263}" srcOrd="3" destOrd="0" presId="urn:microsoft.com/office/officeart/2005/8/layout/default"/>
    <dgm:cxn modelId="{93E158B4-5116-4E85-B696-31F6928BEC75}" type="presParOf" srcId="{284A0864-D448-4028-B42C-0EEBD14EE938}" destId="{51526BB2-3CC8-48EA-856A-F7B837D4BF3E}" srcOrd="4" destOrd="0" presId="urn:microsoft.com/office/officeart/2005/8/layout/default"/>
    <dgm:cxn modelId="{78E5B32B-FEEF-466C-A530-FEF9B61D8DB1}" type="presParOf" srcId="{284A0864-D448-4028-B42C-0EEBD14EE938}" destId="{8EF0F6EA-9697-47B5-84C4-41E76FAEF2E2}" srcOrd="5" destOrd="0" presId="urn:microsoft.com/office/officeart/2005/8/layout/default"/>
    <dgm:cxn modelId="{11DC0459-1213-41A9-A464-29A8D4F1DC4E}" type="presParOf" srcId="{284A0864-D448-4028-B42C-0EEBD14EE938}" destId="{54C68267-F7A0-41CC-AB7B-EB15E359F04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AF6823-1A22-4D4A-A4D7-FAF1C2B3CB10}" type="doc">
      <dgm:prSet loTypeId="urn:microsoft.com/office/officeart/2005/8/layout/pyramid2" loCatId="list" qsTypeId="urn:microsoft.com/office/officeart/2005/8/quickstyle/simple5" qsCatId="simple" csTypeId="urn:microsoft.com/office/officeart/2005/8/colors/colorful1" csCatId="colorful" phldr="1"/>
      <dgm:spPr/>
    </dgm:pt>
    <dgm:pt modelId="{B2153166-2005-450E-81D1-F4BDCBF1EC8F}">
      <dgm:prSet phldrT="[Текст]" custT="1"/>
      <dgm:spPr/>
      <dgm:t>
        <a:bodyPr/>
        <a:lstStyle/>
        <a:p>
          <a:r>
            <a:rPr lang="ru-RU" sz="2400" b="1" dirty="0" smtClean="0"/>
            <a:t>1.Составление основной информационной работы</a:t>
          </a:r>
          <a:r>
            <a:rPr lang="ru-RU" sz="2000" dirty="0" smtClean="0"/>
            <a:t>.</a:t>
          </a:r>
          <a:endParaRPr lang="ru-RU" sz="2000" dirty="0"/>
        </a:p>
      </dgm:t>
    </dgm:pt>
    <dgm:pt modelId="{384DCD25-6D87-4D23-B8C8-5854E2FD45F0}" type="parTrans" cxnId="{4662B2CA-862F-4E0E-B3FF-75223B4B6F0B}">
      <dgm:prSet/>
      <dgm:spPr/>
      <dgm:t>
        <a:bodyPr/>
        <a:lstStyle/>
        <a:p>
          <a:endParaRPr lang="ru-RU"/>
        </a:p>
      </dgm:t>
    </dgm:pt>
    <dgm:pt modelId="{4A55E802-3E00-44D4-B027-80A3EBD33118}" type="sibTrans" cxnId="{4662B2CA-862F-4E0E-B3FF-75223B4B6F0B}">
      <dgm:prSet/>
      <dgm:spPr/>
      <dgm:t>
        <a:bodyPr/>
        <a:lstStyle/>
        <a:p>
          <a:endParaRPr lang="ru-RU"/>
        </a:p>
      </dgm:t>
    </dgm:pt>
    <dgm:pt modelId="{D1448E17-9E18-4049-BDA4-9063D61A9577}">
      <dgm:prSet phldrT="[Текст]" custT="1"/>
      <dgm:spPr/>
      <dgm:t>
        <a:bodyPr/>
        <a:lstStyle/>
        <a:p>
          <a:r>
            <a:rPr lang="ru-RU" sz="2400" b="1" dirty="0" smtClean="0"/>
            <a:t>2.  Анализ литературы и различных источников по теме</a:t>
          </a:r>
          <a:endParaRPr lang="ru-RU" sz="2400" b="1" dirty="0"/>
        </a:p>
      </dgm:t>
    </dgm:pt>
    <dgm:pt modelId="{366D5F2B-4081-4D95-9FFD-6C50CF20B124}" type="parTrans" cxnId="{8EB90579-15F6-4207-BFBD-4D9671066FA0}">
      <dgm:prSet/>
      <dgm:spPr/>
      <dgm:t>
        <a:bodyPr/>
        <a:lstStyle/>
        <a:p>
          <a:endParaRPr lang="ru-RU"/>
        </a:p>
      </dgm:t>
    </dgm:pt>
    <dgm:pt modelId="{59526C32-DA0C-4458-9011-336A6EA60AEA}" type="sibTrans" cxnId="{8EB90579-15F6-4207-BFBD-4D9671066FA0}">
      <dgm:prSet/>
      <dgm:spPr/>
      <dgm:t>
        <a:bodyPr/>
        <a:lstStyle/>
        <a:p>
          <a:endParaRPr lang="ru-RU"/>
        </a:p>
      </dgm:t>
    </dgm:pt>
    <dgm:pt modelId="{0BDFFAEC-4F89-4A6F-AABB-85F5B9AD8CCD}">
      <dgm:prSet phldrT="[Текст]" custT="1"/>
      <dgm:spPr/>
      <dgm:t>
        <a:bodyPr/>
        <a:lstStyle/>
        <a:p>
          <a:r>
            <a:rPr lang="ru-RU" sz="2100" b="1" dirty="0" smtClean="0"/>
            <a:t>3.</a:t>
          </a:r>
          <a:r>
            <a:rPr lang="ru-RU" sz="2100" dirty="0" smtClean="0"/>
            <a:t> </a:t>
          </a:r>
          <a:r>
            <a:rPr lang="ru-RU" sz="2400" b="1" dirty="0" smtClean="0"/>
            <a:t>Проведение анализа и сравнения собранных данных анкет</a:t>
          </a:r>
          <a:endParaRPr lang="ru-RU" sz="2400" b="1" dirty="0"/>
        </a:p>
      </dgm:t>
    </dgm:pt>
    <dgm:pt modelId="{7E853F88-F157-4861-A185-B38C171D4BF2}" type="parTrans" cxnId="{B52358CA-CAA7-42C0-ADC6-6685BAD49C00}">
      <dgm:prSet/>
      <dgm:spPr/>
      <dgm:t>
        <a:bodyPr/>
        <a:lstStyle/>
        <a:p>
          <a:endParaRPr lang="ru-RU"/>
        </a:p>
      </dgm:t>
    </dgm:pt>
    <dgm:pt modelId="{8628FBA6-F76F-4E67-AD1C-CD395F7E1DB4}" type="sibTrans" cxnId="{B52358CA-CAA7-42C0-ADC6-6685BAD49C00}">
      <dgm:prSet/>
      <dgm:spPr/>
      <dgm:t>
        <a:bodyPr/>
        <a:lstStyle/>
        <a:p>
          <a:endParaRPr lang="ru-RU"/>
        </a:p>
      </dgm:t>
    </dgm:pt>
    <dgm:pt modelId="{FA5B34B2-5DE1-445C-AA48-6FB54CC0D437}">
      <dgm:prSet custT="1"/>
      <dgm:spPr/>
      <dgm:t>
        <a:bodyPr/>
        <a:lstStyle/>
        <a:p>
          <a:r>
            <a:rPr lang="ru-RU" sz="2400" b="1" dirty="0" smtClean="0"/>
            <a:t>4. Обозначение выводов и результатов работы</a:t>
          </a:r>
          <a:endParaRPr lang="ru-RU" sz="2400" b="1" dirty="0"/>
        </a:p>
      </dgm:t>
    </dgm:pt>
    <dgm:pt modelId="{CDF039B3-C7FE-483D-BD7A-9A456CF3B002}" type="parTrans" cxnId="{54B1431C-4E18-4471-BACE-F62B417C0B13}">
      <dgm:prSet/>
      <dgm:spPr/>
      <dgm:t>
        <a:bodyPr/>
        <a:lstStyle/>
        <a:p>
          <a:endParaRPr lang="ru-RU"/>
        </a:p>
      </dgm:t>
    </dgm:pt>
    <dgm:pt modelId="{79645099-FBA8-4425-8979-96A0C641E265}" type="sibTrans" cxnId="{54B1431C-4E18-4471-BACE-F62B417C0B13}">
      <dgm:prSet/>
      <dgm:spPr/>
      <dgm:t>
        <a:bodyPr/>
        <a:lstStyle/>
        <a:p>
          <a:endParaRPr lang="ru-RU"/>
        </a:p>
      </dgm:t>
    </dgm:pt>
    <dgm:pt modelId="{CE8507DC-5FDB-4DD1-BC2E-9936A7CF7B9D}" type="pres">
      <dgm:prSet presAssocID="{E6AF6823-1A22-4D4A-A4D7-FAF1C2B3CB10}" presName="compositeShape" presStyleCnt="0">
        <dgm:presLayoutVars>
          <dgm:dir/>
          <dgm:resizeHandles/>
        </dgm:presLayoutVars>
      </dgm:prSet>
      <dgm:spPr/>
    </dgm:pt>
    <dgm:pt modelId="{DC0F8AB8-2BA8-4C0F-8B2A-2B40A65F2758}" type="pres">
      <dgm:prSet presAssocID="{E6AF6823-1A22-4D4A-A4D7-FAF1C2B3CB10}" presName="pyramid" presStyleLbl="node1" presStyleIdx="0" presStyleCnt="1"/>
      <dgm:spPr/>
    </dgm:pt>
    <dgm:pt modelId="{79949B15-1F13-41C2-869F-7F5886CF61DD}" type="pres">
      <dgm:prSet presAssocID="{E6AF6823-1A22-4D4A-A4D7-FAF1C2B3CB10}" presName="theList" presStyleCnt="0"/>
      <dgm:spPr/>
    </dgm:pt>
    <dgm:pt modelId="{6D180FE0-033D-4FB5-8DB2-8DFBF10D6629}" type="pres">
      <dgm:prSet presAssocID="{B2153166-2005-450E-81D1-F4BDCBF1EC8F}" presName="aNode" presStyleLbl="fgAcc1" presStyleIdx="0" presStyleCnt="4" custScaleX="153161" custScaleY="132740" custLinFactY="-35738" custLinFactNeighborX="-8169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0D150-8C85-44D0-9461-5F0C8D448ABA}" type="pres">
      <dgm:prSet presAssocID="{B2153166-2005-450E-81D1-F4BDCBF1EC8F}" presName="aSpace" presStyleCnt="0"/>
      <dgm:spPr/>
    </dgm:pt>
    <dgm:pt modelId="{C258474A-9B01-4D7E-9663-CE76F57C3E52}" type="pres">
      <dgm:prSet presAssocID="{D1448E17-9E18-4049-BDA4-9063D61A9577}" presName="aNode" presStyleLbl="fgAcc1" presStyleIdx="1" presStyleCnt="4" custScaleX="156997" custScaleY="155170" custLinFactY="-21013" custLinFactNeighborX="32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81C3A-170D-4AF1-9B51-3F11B8C48842}" type="pres">
      <dgm:prSet presAssocID="{D1448E17-9E18-4049-BDA4-9063D61A9577}" presName="aSpace" presStyleCnt="0"/>
      <dgm:spPr/>
    </dgm:pt>
    <dgm:pt modelId="{97B160B3-B0E6-4D3D-9D13-67E38CA0B53F}" type="pres">
      <dgm:prSet presAssocID="{0BDFFAEC-4F89-4A6F-AABB-85F5B9AD8CCD}" presName="aNode" presStyleLbl="fgAcc1" presStyleIdx="2" presStyleCnt="4" custScaleX="178814" custScaleY="144216" custLinFactNeighborX="-63974" custLinFactNeighborY="-34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DEBF4-56A5-48C2-9E42-6898E3B94FC0}" type="pres">
      <dgm:prSet presAssocID="{0BDFFAEC-4F89-4A6F-AABB-85F5B9AD8CCD}" presName="aSpace" presStyleCnt="0"/>
      <dgm:spPr/>
    </dgm:pt>
    <dgm:pt modelId="{A0EA1EED-E5B7-4B8B-9BD1-7315CB14125D}" type="pres">
      <dgm:prSet presAssocID="{FA5B34B2-5DE1-445C-AA48-6FB54CC0D437}" presName="aNode" presStyleLbl="fgAcc1" presStyleIdx="3" presStyleCnt="4" custScaleX="174044" custScaleY="135817" custLinFactY="23361" custLinFactNeighborX="291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1E5CD-B09F-491B-B4E8-46A0E2ACF7F1}" type="pres">
      <dgm:prSet presAssocID="{FA5B34B2-5DE1-445C-AA48-6FB54CC0D437}" presName="aSpace" presStyleCnt="0"/>
      <dgm:spPr/>
    </dgm:pt>
  </dgm:ptLst>
  <dgm:cxnLst>
    <dgm:cxn modelId="{B52358CA-CAA7-42C0-ADC6-6685BAD49C00}" srcId="{E6AF6823-1A22-4D4A-A4D7-FAF1C2B3CB10}" destId="{0BDFFAEC-4F89-4A6F-AABB-85F5B9AD8CCD}" srcOrd="2" destOrd="0" parTransId="{7E853F88-F157-4861-A185-B38C171D4BF2}" sibTransId="{8628FBA6-F76F-4E67-AD1C-CD395F7E1DB4}"/>
    <dgm:cxn modelId="{4FE7A156-29EF-4DC5-AEDA-9858405FF32C}" type="presOf" srcId="{B2153166-2005-450E-81D1-F4BDCBF1EC8F}" destId="{6D180FE0-033D-4FB5-8DB2-8DFBF10D6629}" srcOrd="0" destOrd="0" presId="urn:microsoft.com/office/officeart/2005/8/layout/pyramid2"/>
    <dgm:cxn modelId="{8EB90579-15F6-4207-BFBD-4D9671066FA0}" srcId="{E6AF6823-1A22-4D4A-A4D7-FAF1C2B3CB10}" destId="{D1448E17-9E18-4049-BDA4-9063D61A9577}" srcOrd="1" destOrd="0" parTransId="{366D5F2B-4081-4D95-9FFD-6C50CF20B124}" sibTransId="{59526C32-DA0C-4458-9011-336A6EA60AEA}"/>
    <dgm:cxn modelId="{54B1431C-4E18-4471-BACE-F62B417C0B13}" srcId="{E6AF6823-1A22-4D4A-A4D7-FAF1C2B3CB10}" destId="{FA5B34B2-5DE1-445C-AA48-6FB54CC0D437}" srcOrd="3" destOrd="0" parTransId="{CDF039B3-C7FE-483D-BD7A-9A456CF3B002}" sibTransId="{79645099-FBA8-4425-8979-96A0C641E265}"/>
    <dgm:cxn modelId="{4662B2CA-862F-4E0E-B3FF-75223B4B6F0B}" srcId="{E6AF6823-1A22-4D4A-A4D7-FAF1C2B3CB10}" destId="{B2153166-2005-450E-81D1-F4BDCBF1EC8F}" srcOrd="0" destOrd="0" parTransId="{384DCD25-6D87-4D23-B8C8-5854E2FD45F0}" sibTransId="{4A55E802-3E00-44D4-B027-80A3EBD33118}"/>
    <dgm:cxn modelId="{A677953C-7C03-4EF6-86A4-7955072FEC79}" type="presOf" srcId="{0BDFFAEC-4F89-4A6F-AABB-85F5B9AD8CCD}" destId="{97B160B3-B0E6-4D3D-9D13-67E38CA0B53F}" srcOrd="0" destOrd="0" presId="urn:microsoft.com/office/officeart/2005/8/layout/pyramid2"/>
    <dgm:cxn modelId="{D7D8406E-58E7-47B7-9F35-39B5A84AE960}" type="presOf" srcId="{FA5B34B2-5DE1-445C-AA48-6FB54CC0D437}" destId="{A0EA1EED-E5B7-4B8B-9BD1-7315CB14125D}" srcOrd="0" destOrd="0" presId="urn:microsoft.com/office/officeart/2005/8/layout/pyramid2"/>
    <dgm:cxn modelId="{77B701FF-A45C-486C-BE2B-A05C88CC12DF}" type="presOf" srcId="{D1448E17-9E18-4049-BDA4-9063D61A9577}" destId="{C258474A-9B01-4D7E-9663-CE76F57C3E52}" srcOrd="0" destOrd="0" presId="urn:microsoft.com/office/officeart/2005/8/layout/pyramid2"/>
    <dgm:cxn modelId="{9CE57355-5267-4506-93B0-09DA60A72E40}" type="presOf" srcId="{E6AF6823-1A22-4D4A-A4D7-FAF1C2B3CB10}" destId="{CE8507DC-5FDB-4DD1-BC2E-9936A7CF7B9D}" srcOrd="0" destOrd="0" presId="urn:microsoft.com/office/officeart/2005/8/layout/pyramid2"/>
    <dgm:cxn modelId="{587ABDD4-E95D-48BF-BA7B-383977F7CAFF}" type="presParOf" srcId="{CE8507DC-5FDB-4DD1-BC2E-9936A7CF7B9D}" destId="{DC0F8AB8-2BA8-4C0F-8B2A-2B40A65F2758}" srcOrd="0" destOrd="0" presId="urn:microsoft.com/office/officeart/2005/8/layout/pyramid2"/>
    <dgm:cxn modelId="{EF611908-01A3-4F42-9B4D-7C97875341CC}" type="presParOf" srcId="{CE8507DC-5FDB-4DD1-BC2E-9936A7CF7B9D}" destId="{79949B15-1F13-41C2-869F-7F5886CF61DD}" srcOrd="1" destOrd="0" presId="urn:microsoft.com/office/officeart/2005/8/layout/pyramid2"/>
    <dgm:cxn modelId="{F27C2D6D-F3EB-46EE-A725-CB39B4C69811}" type="presParOf" srcId="{79949B15-1F13-41C2-869F-7F5886CF61DD}" destId="{6D180FE0-033D-4FB5-8DB2-8DFBF10D6629}" srcOrd="0" destOrd="0" presId="urn:microsoft.com/office/officeart/2005/8/layout/pyramid2"/>
    <dgm:cxn modelId="{24055BD1-7347-4D84-B1E5-F0C6D0F98A54}" type="presParOf" srcId="{79949B15-1F13-41C2-869F-7F5886CF61DD}" destId="{EA00D150-8C85-44D0-9461-5F0C8D448ABA}" srcOrd="1" destOrd="0" presId="urn:microsoft.com/office/officeart/2005/8/layout/pyramid2"/>
    <dgm:cxn modelId="{62334D2D-14CD-4111-A8F1-63460A5EA920}" type="presParOf" srcId="{79949B15-1F13-41C2-869F-7F5886CF61DD}" destId="{C258474A-9B01-4D7E-9663-CE76F57C3E52}" srcOrd="2" destOrd="0" presId="urn:microsoft.com/office/officeart/2005/8/layout/pyramid2"/>
    <dgm:cxn modelId="{8592A63D-0973-464F-A659-7C6F379CAD7D}" type="presParOf" srcId="{79949B15-1F13-41C2-869F-7F5886CF61DD}" destId="{E4481C3A-170D-4AF1-9B51-3F11B8C48842}" srcOrd="3" destOrd="0" presId="urn:microsoft.com/office/officeart/2005/8/layout/pyramid2"/>
    <dgm:cxn modelId="{89FCF81A-C0AC-42D6-9D8A-D4976AF8B191}" type="presParOf" srcId="{79949B15-1F13-41C2-869F-7F5886CF61DD}" destId="{97B160B3-B0E6-4D3D-9D13-67E38CA0B53F}" srcOrd="4" destOrd="0" presId="urn:microsoft.com/office/officeart/2005/8/layout/pyramid2"/>
    <dgm:cxn modelId="{679AD600-FA7E-4C5D-BD39-73260E772E34}" type="presParOf" srcId="{79949B15-1F13-41C2-869F-7F5886CF61DD}" destId="{965DEBF4-56A5-48C2-9E42-6898E3B94FC0}" srcOrd="5" destOrd="0" presId="urn:microsoft.com/office/officeart/2005/8/layout/pyramid2"/>
    <dgm:cxn modelId="{C42F5732-5658-4CE2-B95C-C880C434688D}" type="presParOf" srcId="{79949B15-1F13-41C2-869F-7F5886CF61DD}" destId="{A0EA1EED-E5B7-4B8B-9BD1-7315CB14125D}" srcOrd="6" destOrd="0" presId="urn:microsoft.com/office/officeart/2005/8/layout/pyramid2"/>
    <dgm:cxn modelId="{811BECDE-5610-4438-8C4D-DDF72764B6F0}" type="presParOf" srcId="{79949B15-1F13-41C2-869F-7F5886CF61DD}" destId="{9F91E5CD-B09F-491B-B4E8-46A0E2ACF7F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ADEAC7-E71B-4276-9170-39EF0B49C1E2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0C0C38-79BC-42D9-88B4-99D001C8FD25}">
      <dgm:prSet phldrT="[Текст]"/>
      <dgm:spPr/>
      <dgm:t>
        <a:bodyPr/>
        <a:lstStyle/>
        <a:p>
          <a:r>
            <a:rPr lang="ru-RU" dirty="0" smtClean="0"/>
            <a:t>Теоретическая</a:t>
          </a:r>
          <a:endParaRPr lang="ru-RU" dirty="0"/>
        </a:p>
      </dgm:t>
    </dgm:pt>
    <dgm:pt modelId="{E44C3A88-BF58-4871-956D-3336609A3730}" type="parTrans" cxnId="{0C9223B4-17C4-4E48-9978-CDB09AF06FF8}">
      <dgm:prSet/>
      <dgm:spPr/>
      <dgm:t>
        <a:bodyPr/>
        <a:lstStyle/>
        <a:p>
          <a:endParaRPr lang="ru-RU"/>
        </a:p>
      </dgm:t>
    </dgm:pt>
    <dgm:pt modelId="{8BE44D9C-7764-48EC-A36A-7FE4501914EF}" type="sibTrans" cxnId="{0C9223B4-17C4-4E48-9978-CDB09AF06FF8}">
      <dgm:prSet/>
      <dgm:spPr/>
      <dgm:t>
        <a:bodyPr/>
        <a:lstStyle/>
        <a:p>
          <a:endParaRPr lang="ru-RU"/>
        </a:p>
      </dgm:t>
    </dgm:pt>
    <dgm:pt modelId="{0F521EF2-A0A4-4020-8CBB-23752CA2EE03}">
      <dgm:prSet phldrT="[Текст]"/>
      <dgm:spPr/>
      <dgm:t>
        <a:bodyPr/>
        <a:lstStyle/>
        <a:p>
          <a:r>
            <a:rPr lang="ru-RU" b="1" dirty="0" smtClean="0"/>
            <a:t>Включает в себя исторический аспект и описание роли английского языка в мире</a:t>
          </a:r>
          <a:endParaRPr lang="ru-RU" b="1" dirty="0"/>
        </a:p>
      </dgm:t>
    </dgm:pt>
    <dgm:pt modelId="{7475C019-947C-4BB5-83A5-8F556D446CA4}" type="parTrans" cxnId="{99A90893-1381-40B6-A8AB-21FEFE989AF0}">
      <dgm:prSet/>
      <dgm:spPr/>
      <dgm:t>
        <a:bodyPr/>
        <a:lstStyle/>
        <a:p>
          <a:endParaRPr lang="ru-RU"/>
        </a:p>
      </dgm:t>
    </dgm:pt>
    <dgm:pt modelId="{A1873222-2E0E-4C0C-8DD2-53259B30A690}" type="sibTrans" cxnId="{99A90893-1381-40B6-A8AB-21FEFE989AF0}">
      <dgm:prSet/>
      <dgm:spPr/>
      <dgm:t>
        <a:bodyPr/>
        <a:lstStyle/>
        <a:p>
          <a:endParaRPr lang="ru-RU"/>
        </a:p>
      </dgm:t>
    </dgm:pt>
    <dgm:pt modelId="{206A430A-9EA4-4F01-A93C-914EE20C08EF}">
      <dgm:prSet phldrT="[Текст]"/>
      <dgm:spPr/>
      <dgm:t>
        <a:bodyPr/>
        <a:lstStyle/>
        <a:p>
          <a:r>
            <a:rPr lang="ru-RU" dirty="0" smtClean="0"/>
            <a:t>Практическая</a:t>
          </a:r>
          <a:endParaRPr lang="ru-RU" dirty="0"/>
        </a:p>
      </dgm:t>
    </dgm:pt>
    <dgm:pt modelId="{D431A008-42CC-4BE6-8BE5-070D3E12C5E0}" type="parTrans" cxnId="{EFBCD525-7A34-465A-BDF7-994C5A3D9776}">
      <dgm:prSet/>
      <dgm:spPr/>
      <dgm:t>
        <a:bodyPr/>
        <a:lstStyle/>
        <a:p>
          <a:endParaRPr lang="ru-RU"/>
        </a:p>
      </dgm:t>
    </dgm:pt>
    <dgm:pt modelId="{C73C5E02-E694-4C3F-9170-9B00800A6E0F}" type="sibTrans" cxnId="{EFBCD525-7A34-465A-BDF7-994C5A3D9776}">
      <dgm:prSet/>
      <dgm:spPr/>
      <dgm:t>
        <a:bodyPr/>
        <a:lstStyle/>
        <a:p>
          <a:endParaRPr lang="ru-RU"/>
        </a:p>
      </dgm:t>
    </dgm:pt>
    <dgm:pt modelId="{D7333846-65CA-4590-B308-EE3C34F53A07}">
      <dgm:prSet phldrT="[Текст]"/>
      <dgm:spPr/>
      <dgm:t>
        <a:bodyPr/>
        <a:lstStyle/>
        <a:p>
          <a:r>
            <a:rPr lang="ru-RU" b="1" dirty="0" smtClean="0"/>
            <a:t>В этой части представлены результаты обработки полученных анкет</a:t>
          </a:r>
          <a:endParaRPr lang="ru-RU" b="1" dirty="0"/>
        </a:p>
      </dgm:t>
    </dgm:pt>
    <dgm:pt modelId="{8D8879AA-4CB8-4B0E-B5FE-AE9030A655C4}" type="parTrans" cxnId="{C02DCC6B-4CBF-4857-9D43-85D213F6D6CD}">
      <dgm:prSet/>
      <dgm:spPr/>
      <dgm:t>
        <a:bodyPr/>
        <a:lstStyle/>
        <a:p>
          <a:endParaRPr lang="ru-RU"/>
        </a:p>
      </dgm:t>
    </dgm:pt>
    <dgm:pt modelId="{E39BF50B-E15F-4D7C-8183-04ABAEC3DD92}" type="sibTrans" cxnId="{C02DCC6B-4CBF-4857-9D43-85D213F6D6CD}">
      <dgm:prSet/>
      <dgm:spPr/>
      <dgm:t>
        <a:bodyPr/>
        <a:lstStyle/>
        <a:p>
          <a:endParaRPr lang="ru-RU"/>
        </a:p>
      </dgm:t>
    </dgm:pt>
    <dgm:pt modelId="{C1E7C6E7-7593-4255-9064-3F94D7D86D23}" type="pres">
      <dgm:prSet presAssocID="{37ADEAC7-E71B-4276-9170-39EF0B49C1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62329B-5F23-4ADE-B7D9-F40BA0217BD0}" type="pres">
      <dgm:prSet presAssocID="{5A0C0C38-79BC-42D9-88B4-99D001C8FD25}" presName="root" presStyleCnt="0"/>
      <dgm:spPr/>
    </dgm:pt>
    <dgm:pt modelId="{2C6EEF33-BEF7-46DD-8C1C-EF8BD83674E1}" type="pres">
      <dgm:prSet presAssocID="{5A0C0C38-79BC-42D9-88B4-99D001C8FD25}" presName="rootComposite" presStyleCnt="0"/>
      <dgm:spPr/>
    </dgm:pt>
    <dgm:pt modelId="{1A5404E7-7707-4FFA-9281-298672D261FD}" type="pres">
      <dgm:prSet presAssocID="{5A0C0C38-79BC-42D9-88B4-99D001C8FD25}" presName="rootText" presStyleLbl="node1" presStyleIdx="0" presStyleCnt="2" custScaleX="153033" custScaleY="108747"/>
      <dgm:spPr/>
      <dgm:t>
        <a:bodyPr/>
        <a:lstStyle/>
        <a:p>
          <a:endParaRPr lang="ru-RU"/>
        </a:p>
      </dgm:t>
    </dgm:pt>
    <dgm:pt modelId="{62122FD9-9714-4AF9-A921-C487F6D66052}" type="pres">
      <dgm:prSet presAssocID="{5A0C0C38-79BC-42D9-88B4-99D001C8FD25}" presName="rootConnector" presStyleLbl="node1" presStyleIdx="0" presStyleCnt="2"/>
      <dgm:spPr/>
      <dgm:t>
        <a:bodyPr/>
        <a:lstStyle/>
        <a:p>
          <a:endParaRPr lang="ru-RU"/>
        </a:p>
      </dgm:t>
    </dgm:pt>
    <dgm:pt modelId="{136E1C3D-B8ED-4A5D-867C-4483EE71989C}" type="pres">
      <dgm:prSet presAssocID="{5A0C0C38-79BC-42D9-88B4-99D001C8FD25}" presName="childShape" presStyleCnt="0"/>
      <dgm:spPr/>
    </dgm:pt>
    <dgm:pt modelId="{86F14CC5-BD12-4501-A11B-587C85644212}" type="pres">
      <dgm:prSet presAssocID="{7475C019-947C-4BB5-83A5-8F556D446CA4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3113BC6-7215-4F53-9F10-06716A799B7B}" type="pres">
      <dgm:prSet presAssocID="{0F521EF2-A0A4-4020-8CBB-23752CA2EE03}" presName="childText" presStyleLbl="bgAcc1" presStyleIdx="0" presStyleCnt="2" custScaleX="185842" custScaleY="213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D6E5-27FB-41F5-B481-DD0B6DFFEF20}" type="pres">
      <dgm:prSet presAssocID="{206A430A-9EA4-4F01-A93C-914EE20C08EF}" presName="root" presStyleCnt="0"/>
      <dgm:spPr/>
    </dgm:pt>
    <dgm:pt modelId="{E83BD699-2D00-4512-BA7C-4EA0536266D2}" type="pres">
      <dgm:prSet presAssocID="{206A430A-9EA4-4F01-A93C-914EE20C08EF}" presName="rootComposite" presStyleCnt="0"/>
      <dgm:spPr/>
    </dgm:pt>
    <dgm:pt modelId="{77D9FC19-675A-4D87-BE07-AB8C4ECB52AB}" type="pres">
      <dgm:prSet presAssocID="{206A430A-9EA4-4F01-A93C-914EE20C08EF}" presName="rootText" presStyleLbl="node1" presStyleIdx="1" presStyleCnt="2" custScaleX="161074" custScaleY="108747"/>
      <dgm:spPr/>
      <dgm:t>
        <a:bodyPr/>
        <a:lstStyle/>
        <a:p>
          <a:endParaRPr lang="ru-RU"/>
        </a:p>
      </dgm:t>
    </dgm:pt>
    <dgm:pt modelId="{3CE9EBB7-E9D3-4C18-9AA4-82C3BF65A9B9}" type="pres">
      <dgm:prSet presAssocID="{206A430A-9EA4-4F01-A93C-914EE20C08EF}" presName="rootConnector" presStyleLbl="node1" presStyleIdx="1" presStyleCnt="2"/>
      <dgm:spPr/>
      <dgm:t>
        <a:bodyPr/>
        <a:lstStyle/>
        <a:p>
          <a:endParaRPr lang="ru-RU"/>
        </a:p>
      </dgm:t>
    </dgm:pt>
    <dgm:pt modelId="{038E9925-FCD6-4339-9DC1-F9C1E509200E}" type="pres">
      <dgm:prSet presAssocID="{206A430A-9EA4-4F01-A93C-914EE20C08EF}" presName="childShape" presStyleCnt="0"/>
      <dgm:spPr/>
    </dgm:pt>
    <dgm:pt modelId="{53C69C1D-B184-4CB4-91E5-EADDDF40F156}" type="pres">
      <dgm:prSet presAssocID="{8D8879AA-4CB8-4B0E-B5FE-AE9030A655C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2996DAFF-D4C6-49FC-B1AC-AF670B85064E}" type="pres">
      <dgm:prSet presAssocID="{D7333846-65CA-4590-B308-EE3C34F53A07}" presName="childText" presStyleLbl="bgAcc1" presStyleIdx="1" presStyleCnt="2" custScaleX="170937" custScaleY="213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4961E-0033-477A-BB2D-EC74D9056691}" type="presOf" srcId="{206A430A-9EA4-4F01-A93C-914EE20C08EF}" destId="{3CE9EBB7-E9D3-4C18-9AA4-82C3BF65A9B9}" srcOrd="1" destOrd="0" presId="urn:microsoft.com/office/officeart/2005/8/layout/hierarchy3"/>
    <dgm:cxn modelId="{EF531F61-2E8C-4CA2-8FC5-EC790DA8F4C8}" type="presOf" srcId="{37ADEAC7-E71B-4276-9170-39EF0B49C1E2}" destId="{C1E7C6E7-7593-4255-9064-3F94D7D86D23}" srcOrd="0" destOrd="0" presId="urn:microsoft.com/office/officeart/2005/8/layout/hierarchy3"/>
    <dgm:cxn modelId="{78DB86E9-A4D2-441E-B1D7-8457B512136F}" type="presOf" srcId="{D7333846-65CA-4590-B308-EE3C34F53A07}" destId="{2996DAFF-D4C6-49FC-B1AC-AF670B85064E}" srcOrd="0" destOrd="0" presId="urn:microsoft.com/office/officeart/2005/8/layout/hierarchy3"/>
    <dgm:cxn modelId="{4F862159-C56F-43FF-9BBA-F9125A591950}" type="presOf" srcId="{5A0C0C38-79BC-42D9-88B4-99D001C8FD25}" destId="{1A5404E7-7707-4FFA-9281-298672D261FD}" srcOrd="0" destOrd="0" presId="urn:microsoft.com/office/officeart/2005/8/layout/hierarchy3"/>
    <dgm:cxn modelId="{99A90893-1381-40B6-A8AB-21FEFE989AF0}" srcId="{5A0C0C38-79BC-42D9-88B4-99D001C8FD25}" destId="{0F521EF2-A0A4-4020-8CBB-23752CA2EE03}" srcOrd="0" destOrd="0" parTransId="{7475C019-947C-4BB5-83A5-8F556D446CA4}" sibTransId="{A1873222-2E0E-4C0C-8DD2-53259B30A690}"/>
    <dgm:cxn modelId="{72B1C082-99FD-4350-83C7-5CC3E8A8E11C}" type="presOf" srcId="{5A0C0C38-79BC-42D9-88B4-99D001C8FD25}" destId="{62122FD9-9714-4AF9-A921-C487F6D66052}" srcOrd="1" destOrd="0" presId="urn:microsoft.com/office/officeart/2005/8/layout/hierarchy3"/>
    <dgm:cxn modelId="{C02DCC6B-4CBF-4857-9D43-85D213F6D6CD}" srcId="{206A430A-9EA4-4F01-A93C-914EE20C08EF}" destId="{D7333846-65CA-4590-B308-EE3C34F53A07}" srcOrd="0" destOrd="0" parTransId="{8D8879AA-4CB8-4B0E-B5FE-AE9030A655C4}" sibTransId="{E39BF50B-E15F-4D7C-8183-04ABAEC3DD92}"/>
    <dgm:cxn modelId="{1E70C1F4-44F1-4875-A8D8-F59897084567}" type="presOf" srcId="{7475C019-947C-4BB5-83A5-8F556D446CA4}" destId="{86F14CC5-BD12-4501-A11B-587C85644212}" srcOrd="0" destOrd="0" presId="urn:microsoft.com/office/officeart/2005/8/layout/hierarchy3"/>
    <dgm:cxn modelId="{2368683E-0EDD-43D4-8B4B-06847687CFB9}" type="presOf" srcId="{8D8879AA-4CB8-4B0E-B5FE-AE9030A655C4}" destId="{53C69C1D-B184-4CB4-91E5-EADDDF40F156}" srcOrd="0" destOrd="0" presId="urn:microsoft.com/office/officeart/2005/8/layout/hierarchy3"/>
    <dgm:cxn modelId="{259424C4-DBD3-40E4-87FD-E7D6A4707D76}" type="presOf" srcId="{0F521EF2-A0A4-4020-8CBB-23752CA2EE03}" destId="{93113BC6-7215-4F53-9F10-06716A799B7B}" srcOrd="0" destOrd="0" presId="urn:microsoft.com/office/officeart/2005/8/layout/hierarchy3"/>
    <dgm:cxn modelId="{5A857ED8-9BDA-4AB6-9017-44A1C48BFA42}" type="presOf" srcId="{206A430A-9EA4-4F01-A93C-914EE20C08EF}" destId="{77D9FC19-675A-4D87-BE07-AB8C4ECB52AB}" srcOrd="0" destOrd="0" presId="urn:microsoft.com/office/officeart/2005/8/layout/hierarchy3"/>
    <dgm:cxn modelId="{0C9223B4-17C4-4E48-9978-CDB09AF06FF8}" srcId="{37ADEAC7-E71B-4276-9170-39EF0B49C1E2}" destId="{5A0C0C38-79BC-42D9-88B4-99D001C8FD25}" srcOrd="0" destOrd="0" parTransId="{E44C3A88-BF58-4871-956D-3336609A3730}" sibTransId="{8BE44D9C-7764-48EC-A36A-7FE4501914EF}"/>
    <dgm:cxn modelId="{EFBCD525-7A34-465A-BDF7-994C5A3D9776}" srcId="{37ADEAC7-E71B-4276-9170-39EF0B49C1E2}" destId="{206A430A-9EA4-4F01-A93C-914EE20C08EF}" srcOrd="1" destOrd="0" parTransId="{D431A008-42CC-4BE6-8BE5-070D3E12C5E0}" sibTransId="{C73C5E02-E694-4C3F-9170-9B00800A6E0F}"/>
    <dgm:cxn modelId="{95E6F82C-55C8-4496-A80C-32A0DDE93FAD}" type="presParOf" srcId="{C1E7C6E7-7593-4255-9064-3F94D7D86D23}" destId="{9362329B-5F23-4ADE-B7D9-F40BA0217BD0}" srcOrd="0" destOrd="0" presId="urn:microsoft.com/office/officeart/2005/8/layout/hierarchy3"/>
    <dgm:cxn modelId="{0AE06B90-F688-4482-8E62-60B215139C00}" type="presParOf" srcId="{9362329B-5F23-4ADE-B7D9-F40BA0217BD0}" destId="{2C6EEF33-BEF7-46DD-8C1C-EF8BD83674E1}" srcOrd="0" destOrd="0" presId="urn:microsoft.com/office/officeart/2005/8/layout/hierarchy3"/>
    <dgm:cxn modelId="{E815AD25-A563-40A1-866A-F119CCFDED12}" type="presParOf" srcId="{2C6EEF33-BEF7-46DD-8C1C-EF8BD83674E1}" destId="{1A5404E7-7707-4FFA-9281-298672D261FD}" srcOrd="0" destOrd="0" presId="urn:microsoft.com/office/officeart/2005/8/layout/hierarchy3"/>
    <dgm:cxn modelId="{5B18CD5D-2008-4515-B630-CD7692ED0864}" type="presParOf" srcId="{2C6EEF33-BEF7-46DD-8C1C-EF8BD83674E1}" destId="{62122FD9-9714-4AF9-A921-C487F6D66052}" srcOrd="1" destOrd="0" presId="urn:microsoft.com/office/officeart/2005/8/layout/hierarchy3"/>
    <dgm:cxn modelId="{A8E6CC76-82B9-49D6-8695-359EE6FAF106}" type="presParOf" srcId="{9362329B-5F23-4ADE-B7D9-F40BA0217BD0}" destId="{136E1C3D-B8ED-4A5D-867C-4483EE71989C}" srcOrd="1" destOrd="0" presId="urn:microsoft.com/office/officeart/2005/8/layout/hierarchy3"/>
    <dgm:cxn modelId="{28D2C02D-D12A-4863-BDA3-AB8981B75E3D}" type="presParOf" srcId="{136E1C3D-B8ED-4A5D-867C-4483EE71989C}" destId="{86F14CC5-BD12-4501-A11B-587C85644212}" srcOrd="0" destOrd="0" presId="urn:microsoft.com/office/officeart/2005/8/layout/hierarchy3"/>
    <dgm:cxn modelId="{68D6081B-8B7E-4FAD-B612-F09835BBF38A}" type="presParOf" srcId="{136E1C3D-B8ED-4A5D-867C-4483EE71989C}" destId="{93113BC6-7215-4F53-9F10-06716A799B7B}" srcOrd="1" destOrd="0" presId="urn:microsoft.com/office/officeart/2005/8/layout/hierarchy3"/>
    <dgm:cxn modelId="{C8D18F98-FCC2-4DC2-813B-251ACF480354}" type="presParOf" srcId="{C1E7C6E7-7593-4255-9064-3F94D7D86D23}" destId="{3EFDD6E5-27FB-41F5-B481-DD0B6DFFEF20}" srcOrd="1" destOrd="0" presId="urn:microsoft.com/office/officeart/2005/8/layout/hierarchy3"/>
    <dgm:cxn modelId="{449198DE-B893-4A6C-892F-053EC9F91525}" type="presParOf" srcId="{3EFDD6E5-27FB-41F5-B481-DD0B6DFFEF20}" destId="{E83BD699-2D00-4512-BA7C-4EA0536266D2}" srcOrd="0" destOrd="0" presId="urn:microsoft.com/office/officeart/2005/8/layout/hierarchy3"/>
    <dgm:cxn modelId="{38651D0C-756D-4B8D-8E9E-9AEA94425934}" type="presParOf" srcId="{E83BD699-2D00-4512-BA7C-4EA0536266D2}" destId="{77D9FC19-675A-4D87-BE07-AB8C4ECB52AB}" srcOrd="0" destOrd="0" presId="urn:microsoft.com/office/officeart/2005/8/layout/hierarchy3"/>
    <dgm:cxn modelId="{6999833F-5F1D-499E-834D-C65D38EA8D2B}" type="presParOf" srcId="{E83BD699-2D00-4512-BA7C-4EA0536266D2}" destId="{3CE9EBB7-E9D3-4C18-9AA4-82C3BF65A9B9}" srcOrd="1" destOrd="0" presId="urn:microsoft.com/office/officeart/2005/8/layout/hierarchy3"/>
    <dgm:cxn modelId="{BFB4FD15-115A-4211-8DBD-FA84605D8D2B}" type="presParOf" srcId="{3EFDD6E5-27FB-41F5-B481-DD0B6DFFEF20}" destId="{038E9925-FCD6-4339-9DC1-F9C1E509200E}" srcOrd="1" destOrd="0" presId="urn:microsoft.com/office/officeart/2005/8/layout/hierarchy3"/>
    <dgm:cxn modelId="{0DCF122A-9255-4C07-9243-1F611C2B2DC3}" type="presParOf" srcId="{038E9925-FCD6-4339-9DC1-F9C1E509200E}" destId="{53C69C1D-B184-4CB4-91E5-EADDDF40F156}" srcOrd="0" destOrd="0" presId="urn:microsoft.com/office/officeart/2005/8/layout/hierarchy3"/>
    <dgm:cxn modelId="{691AF3D2-ED73-4ECF-BB28-03AB5EED81DB}" type="presParOf" srcId="{038E9925-FCD6-4339-9DC1-F9C1E509200E}" destId="{2996DAFF-D4C6-49FC-B1AC-AF670B85064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35A1D-AD0D-4FE3-BA7D-A6F459F5781B}">
      <dsp:nvSpPr>
        <dsp:cNvPr id="0" name=""/>
        <dsp:cNvSpPr/>
      </dsp:nvSpPr>
      <dsp:spPr>
        <a:xfrm>
          <a:off x="3323681" y="764"/>
          <a:ext cx="5098166" cy="29824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/>
            <a:t> Значение английского языка</a:t>
          </a:r>
          <a:endParaRPr lang="ru-RU" sz="3200" b="1" kern="1200" dirty="0"/>
        </a:p>
      </dsp:txBody>
      <dsp:txXfrm>
        <a:off x="3323681" y="373572"/>
        <a:ext cx="3979744" cy="2236845"/>
      </dsp:txXfrm>
    </dsp:sp>
    <dsp:sp modelId="{4D6FA2F9-D252-43C0-BC0F-FCB51CF9E942}">
      <dsp:nvSpPr>
        <dsp:cNvPr id="0" name=""/>
        <dsp:cNvSpPr/>
      </dsp:nvSpPr>
      <dsp:spPr>
        <a:xfrm>
          <a:off x="75095" y="72015"/>
          <a:ext cx="3248585" cy="28384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/>
            <a:t>Объект исследования</a:t>
          </a:r>
          <a:endParaRPr lang="ru-RU" sz="3200" b="1" kern="1200" baseline="0" dirty="0"/>
        </a:p>
      </dsp:txBody>
      <dsp:txXfrm>
        <a:off x="213655" y="210575"/>
        <a:ext cx="2971465" cy="2561287"/>
      </dsp:txXfrm>
    </dsp:sp>
    <dsp:sp modelId="{BDD73ADE-07DA-4F12-9B88-48DD968F30A1}">
      <dsp:nvSpPr>
        <dsp:cNvPr id="0" name=""/>
        <dsp:cNvSpPr/>
      </dsp:nvSpPr>
      <dsp:spPr>
        <a:xfrm>
          <a:off x="3312363" y="3281471"/>
          <a:ext cx="5098166" cy="29824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Роль английского языка в современном мире и жизни школьников </a:t>
          </a:r>
          <a:endParaRPr lang="ru-RU" sz="3100" b="1" kern="1200" dirty="0"/>
        </a:p>
      </dsp:txBody>
      <dsp:txXfrm>
        <a:off x="3312363" y="3654279"/>
        <a:ext cx="3979744" cy="2236845"/>
      </dsp:txXfrm>
    </dsp:sp>
    <dsp:sp modelId="{2586B3FF-9E38-44E4-B1DC-9BB54011A5C2}">
      <dsp:nvSpPr>
        <dsp:cNvPr id="0" name=""/>
        <dsp:cNvSpPr/>
      </dsp:nvSpPr>
      <dsp:spPr>
        <a:xfrm>
          <a:off x="86413" y="3281471"/>
          <a:ext cx="3225949" cy="29824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baseline="0" dirty="0" smtClean="0">
              <a:solidFill>
                <a:schemeClr val="bg1"/>
              </a:solidFill>
            </a:rPr>
            <a:t>Предмет исследования</a:t>
          </a:r>
          <a:endParaRPr lang="ru-RU" sz="3400" kern="1200" baseline="0" dirty="0">
            <a:solidFill>
              <a:schemeClr val="bg1"/>
            </a:solidFill>
          </a:endParaRPr>
        </a:p>
      </dsp:txBody>
      <dsp:txXfrm>
        <a:off x="232005" y="3427063"/>
        <a:ext cx="2934765" cy="2691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D1C30-A500-4294-9FE2-FAE1AF8700E8}">
      <dsp:nvSpPr>
        <dsp:cNvPr id="0" name=""/>
        <dsp:cNvSpPr/>
      </dsp:nvSpPr>
      <dsp:spPr>
        <a:xfrm rot="5400000">
          <a:off x="-258082" y="260589"/>
          <a:ext cx="1720552" cy="120438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-5400000">
        <a:off x="1" y="604699"/>
        <a:ext cx="1204386" cy="516166"/>
      </dsp:txXfrm>
    </dsp:sp>
    <dsp:sp modelId="{696BE23E-09B8-4174-88A9-03911E3B4172}">
      <dsp:nvSpPr>
        <dsp:cNvPr id="0" name=""/>
        <dsp:cNvSpPr/>
      </dsp:nvSpPr>
      <dsp:spPr>
        <a:xfrm rot="5400000">
          <a:off x="4296657" y="-3089764"/>
          <a:ext cx="1118359" cy="7302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/>
            <a:t>Изучить происхождение английского языка</a:t>
          </a:r>
          <a:endParaRPr lang="ru-RU" sz="2900" b="1" kern="1200" dirty="0"/>
        </a:p>
      </dsp:txBody>
      <dsp:txXfrm rot="-5400000">
        <a:off x="1204386" y="57101"/>
        <a:ext cx="7248307" cy="1009171"/>
      </dsp:txXfrm>
    </dsp:sp>
    <dsp:sp modelId="{87222F5F-79D6-42E8-897B-48B99206F47F}">
      <dsp:nvSpPr>
        <dsp:cNvPr id="0" name=""/>
        <dsp:cNvSpPr/>
      </dsp:nvSpPr>
      <dsp:spPr>
        <a:xfrm rot="5400000">
          <a:off x="-258082" y="1788370"/>
          <a:ext cx="1720552" cy="120438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-5400000">
        <a:off x="1" y="2132480"/>
        <a:ext cx="1204386" cy="516166"/>
      </dsp:txXfrm>
    </dsp:sp>
    <dsp:sp modelId="{5B76445F-1BB0-4CA9-A228-E26E06E09343}">
      <dsp:nvSpPr>
        <dsp:cNvPr id="0" name=""/>
        <dsp:cNvSpPr/>
      </dsp:nvSpPr>
      <dsp:spPr>
        <a:xfrm rot="5400000">
          <a:off x="4296657" y="-1561983"/>
          <a:ext cx="1118359" cy="7302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/>
            <a:t>Выявить основные причины становления английского языка как международного</a:t>
          </a:r>
          <a:endParaRPr lang="ru-RU" sz="2900" b="1" kern="1200" dirty="0"/>
        </a:p>
      </dsp:txBody>
      <dsp:txXfrm rot="-5400000">
        <a:off x="1204386" y="1584882"/>
        <a:ext cx="7248307" cy="1009171"/>
      </dsp:txXfrm>
    </dsp:sp>
    <dsp:sp modelId="{7BE13D1F-4886-492A-820D-5EC754FF620C}">
      <dsp:nvSpPr>
        <dsp:cNvPr id="0" name=""/>
        <dsp:cNvSpPr/>
      </dsp:nvSpPr>
      <dsp:spPr>
        <a:xfrm rot="5400000">
          <a:off x="-258082" y="3316151"/>
          <a:ext cx="1720552" cy="120438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-5400000">
        <a:off x="1" y="3660261"/>
        <a:ext cx="1204386" cy="516166"/>
      </dsp:txXfrm>
    </dsp:sp>
    <dsp:sp modelId="{FCC69726-5B9A-4A54-89F5-0C742923B67C}">
      <dsp:nvSpPr>
        <dsp:cNvPr id="0" name=""/>
        <dsp:cNvSpPr/>
      </dsp:nvSpPr>
      <dsp:spPr>
        <a:xfrm rot="5400000">
          <a:off x="4296657" y="-34202"/>
          <a:ext cx="1118359" cy="7302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/>
            <a:t>Изучить его роль в мире и в жизни обучающихся нашей школы</a:t>
          </a:r>
          <a:endParaRPr lang="ru-RU" sz="2900" b="1" kern="1200" dirty="0"/>
        </a:p>
      </dsp:txBody>
      <dsp:txXfrm rot="-5400000">
        <a:off x="1204386" y="3112663"/>
        <a:ext cx="7248307" cy="1009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151A2-B7B7-4EFA-B1FD-4AC64793AA25}">
      <dsp:nvSpPr>
        <dsp:cNvPr id="0" name=""/>
        <dsp:cNvSpPr/>
      </dsp:nvSpPr>
      <dsp:spPr>
        <a:xfrm>
          <a:off x="0" y="144014"/>
          <a:ext cx="4015819" cy="2409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>
              <a:solidFill>
                <a:schemeClr val="bg1"/>
              </a:solidFill>
            </a:rPr>
            <a:t>Изучить материал учебников, учебных пособий, Интернета, чтобы выяснить роль английского языка в мире</a:t>
          </a:r>
          <a:endParaRPr lang="ru-RU" sz="2800" b="1" kern="1200" baseline="0" dirty="0">
            <a:solidFill>
              <a:schemeClr val="bg1"/>
            </a:solidFill>
          </a:endParaRPr>
        </a:p>
      </dsp:txBody>
      <dsp:txXfrm>
        <a:off x="0" y="144014"/>
        <a:ext cx="4015819" cy="2409491"/>
      </dsp:txXfrm>
    </dsp:sp>
    <dsp:sp modelId="{A1727E6E-4308-48F8-9939-946143756D6A}">
      <dsp:nvSpPr>
        <dsp:cNvPr id="0" name=""/>
        <dsp:cNvSpPr/>
      </dsp:nvSpPr>
      <dsp:spPr>
        <a:xfrm>
          <a:off x="4248481" y="144014"/>
          <a:ext cx="4015819" cy="2409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bg1"/>
              </a:solidFill>
            </a:rPr>
            <a:t>Проанализировать материал Интернет-форумов с целью изучения роли английского языка в жизни современных школьников</a:t>
          </a:r>
          <a:endParaRPr lang="ru-RU" sz="2400" b="1" kern="1200" baseline="0" dirty="0">
            <a:solidFill>
              <a:schemeClr val="bg1"/>
            </a:solidFill>
          </a:endParaRPr>
        </a:p>
      </dsp:txBody>
      <dsp:txXfrm>
        <a:off x="4248481" y="144014"/>
        <a:ext cx="4015819" cy="2409491"/>
      </dsp:txXfrm>
    </dsp:sp>
    <dsp:sp modelId="{51526BB2-3CC8-48EA-856A-F7B837D4BF3E}">
      <dsp:nvSpPr>
        <dsp:cNvPr id="0" name=""/>
        <dsp:cNvSpPr/>
      </dsp:nvSpPr>
      <dsp:spPr>
        <a:xfrm>
          <a:off x="0" y="2880321"/>
          <a:ext cx="4015819" cy="240949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baseline="0" dirty="0" smtClean="0">
              <a:solidFill>
                <a:schemeClr val="bg1"/>
              </a:solidFill>
            </a:rPr>
            <a:t>Разработать анкету «Английский язык в моей жизни»</a:t>
          </a:r>
          <a:endParaRPr lang="ru-RU" sz="2600" b="1" kern="1200" baseline="0" dirty="0">
            <a:solidFill>
              <a:schemeClr val="bg1"/>
            </a:solidFill>
          </a:endParaRPr>
        </a:p>
      </dsp:txBody>
      <dsp:txXfrm>
        <a:off x="0" y="2880321"/>
        <a:ext cx="4015819" cy="2409491"/>
      </dsp:txXfrm>
    </dsp:sp>
    <dsp:sp modelId="{54C68267-F7A0-41CC-AB7B-EB15E359F04C}">
      <dsp:nvSpPr>
        <dsp:cNvPr id="0" name=""/>
        <dsp:cNvSpPr/>
      </dsp:nvSpPr>
      <dsp:spPr>
        <a:xfrm>
          <a:off x="4320485" y="2880321"/>
          <a:ext cx="4015819" cy="24094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baseline="0" dirty="0" smtClean="0">
              <a:solidFill>
                <a:schemeClr val="bg1"/>
              </a:solidFill>
            </a:rPr>
            <a:t>Провести анкетирование среди учащихся 2-11 классов, чтобы определить место языка в жизни учащихся МБОУ «СОШ с УИОП №52»</a:t>
          </a:r>
          <a:endParaRPr lang="ru-RU" sz="2600" b="1" kern="1200" baseline="0" dirty="0">
            <a:solidFill>
              <a:schemeClr val="bg1"/>
            </a:solidFill>
          </a:endParaRPr>
        </a:p>
      </dsp:txBody>
      <dsp:txXfrm>
        <a:off x="4320485" y="2880321"/>
        <a:ext cx="4015819" cy="2409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F8AB8-2BA8-4C0F-8B2A-2B40A65F2758}">
      <dsp:nvSpPr>
        <dsp:cNvPr id="0" name=""/>
        <dsp:cNvSpPr/>
      </dsp:nvSpPr>
      <dsp:spPr>
        <a:xfrm>
          <a:off x="675345" y="0"/>
          <a:ext cx="5184576" cy="5184576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180FE0-033D-4FB5-8DB2-8DFBF10D6629}">
      <dsp:nvSpPr>
        <dsp:cNvPr id="0" name=""/>
        <dsp:cNvSpPr/>
      </dsp:nvSpPr>
      <dsp:spPr>
        <a:xfrm>
          <a:off x="0" y="197735"/>
          <a:ext cx="5161486" cy="8898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1.Составление основной информационной работы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43437" y="241172"/>
        <a:ext cx="5074612" cy="802947"/>
      </dsp:txXfrm>
    </dsp:sp>
    <dsp:sp modelId="{C258474A-9B01-4D7E-9663-CE76F57C3E52}">
      <dsp:nvSpPr>
        <dsp:cNvPr id="0" name=""/>
        <dsp:cNvSpPr/>
      </dsp:nvSpPr>
      <dsp:spPr>
        <a:xfrm>
          <a:off x="3350201" y="1270060"/>
          <a:ext cx="5290758" cy="10401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2.  Анализ литературы и различных источников по теме</a:t>
          </a:r>
          <a:endParaRPr lang="ru-RU" sz="2400" b="1" kern="1200" dirty="0"/>
        </a:p>
      </dsp:txBody>
      <dsp:txXfrm>
        <a:off x="3400978" y="1320837"/>
        <a:ext cx="5189204" cy="938627"/>
      </dsp:txXfrm>
    </dsp:sp>
    <dsp:sp modelId="{97B160B3-B0E6-4D3D-9D13-67E38CA0B53F}">
      <dsp:nvSpPr>
        <dsp:cNvPr id="0" name=""/>
        <dsp:cNvSpPr/>
      </dsp:nvSpPr>
      <dsp:spPr>
        <a:xfrm>
          <a:off x="0" y="2589844"/>
          <a:ext cx="6025986" cy="966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3.</a:t>
          </a:r>
          <a:r>
            <a:rPr lang="ru-RU" sz="2100" kern="1200" dirty="0" smtClean="0"/>
            <a:t> </a:t>
          </a:r>
          <a:r>
            <a:rPr lang="ru-RU" sz="2400" b="1" kern="1200" dirty="0" smtClean="0"/>
            <a:t>Проведение анализа и сравнения собранных данных анкет</a:t>
          </a:r>
          <a:endParaRPr lang="ru-RU" sz="2400" b="1" kern="1200" dirty="0"/>
        </a:p>
      </dsp:txBody>
      <dsp:txXfrm>
        <a:off x="47193" y="2637037"/>
        <a:ext cx="5931600" cy="872365"/>
      </dsp:txXfrm>
    </dsp:sp>
    <dsp:sp modelId="{A0EA1EED-E5B7-4B8B-9BD1-7315CB14125D}">
      <dsp:nvSpPr>
        <dsp:cNvPr id="0" name=""/>
        <dsp:cNvSpPr/>
      </dsp:nvSpPr>
      <dsp:spPr>
        <a:xfrm>
          <a:off x="2775721" y="3909628"/>
          <a:ext cx="5865238" cy="9104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4. Обозначение выводов и результатов работы</a:t>
          </a:r>
          <a:endParaRPr lang="ru-RU" sz="2400" b="1" kern="1200" dirty="0"/>
        </a:p>
      </dsp:txBody>
      <dsp:txXfrm>
        <a:off x="2820165" y="3954072"/>
        <a:ext cx="5776350" cy="821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04E7-7707-4FFA-9281-298672D261FD}">
      <dsp:nvSpPr>
        <dsp:cNvPr id="0" name=""/>
        <dsp:cNvSpPr/>
      </dsp:nvSpPr>
      <dsp:spPr>
        <a:xfrm>
          <a:off x="1512" y="315636"/>
          <a:ext cx="3818630" cy="1356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Теоретическая</a:t>
          </a:r>
          <a:endParaRPr lang="ru-RU" sz="4500" kern="1200" dirty="0"/>
        </a:p>
      </dsp:txBody>
      <dsp:txXfrm>
        <a:off x="41251" y="355375"/>
        <a:ext cx="3739152" cy="1277303"/>
      </dsp:txXfrm>
    </dsp:sp>
    <dsp:sp modelId="{86F14CC5-BD12-4501-A11B-587C85644212}">
      <dsp:nvSpPr>
        <dsp:cNvPr id="0" name=""/>
        <dsp:cNvSpPr/>
      </dsp:nvSpPr>
      <dsp:spPr>
        <a:xfrm>
          <a:off x="383375" y="1672417"/>
          <a:ext cx="381863" cy="1646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204"/>
              </a:lnTo>
              <a:lnTo>
                <a:pt x="381863" y="164620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13BC6-7215-4F53-9F10-06716A799B7B}">
      <dsp:nvSpPr>
        <dsp:cNvPr id="0" name=""/>
        <dsp:cNvSpPr/>
      </dsp:nvSpPr>
      <dsp:spPr>
        <a:xfrm>
          <a:off x="765238" y="1984330"/>
          <a:ext cx="3709850" cy="2668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Включает в себя исторический аспект и описание роли английского языка в мире</a:t>
          </a:r>
          <a:endParaRPr lang="ru-RU" sz="3100" b="1" kern="1200" dirty="0"/>
        </a:p>
      </dsp:txBody>
      <dsp:txXfrm>
        <a:off x="843398" y="2062490"/>
        <a:ext cx="3553530" cy="2512265"/>
      </dsp:txXfrm>
    </dsp:sp>
    <dsp:sp modelId="{77D9FC19-675A-4D87-BE07-AB8C4ECB52AB}">
      <dsp:nvSpPr>
        <dsp:cNvPr id="0" name=""/>
        <dsp:cNvSpPr/>
      </dsp:nvSpPr>
      <dsp:spPr>
        <a:xfrm>
          <a:off x="4443968" y="315636"/>
          <a:ext cx="4019277" cy="1356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Практическая</a:t>
          </a:r>
          <a:endParaRPr lang="ru-RU" sz="4500" kern="1200" dirty="0"/>
        </a:p>
      </dsp:txBody>
      <dsp:txXfrm>
        <a:off x="4483707" y="355375"/>
        <a:ext cx="3939799" cy="1277303"/>
      </dsp:txXfrm>
    </dsp:sp>
    <dsp:sp modelId="{53C69C1D-B184-4CB4-91E5-EADDDF40F156}">
      <dsp:nvSpPr>
        <dsp:cNvPr id="0" name=""/>
        <dsp:cNvSpPr/>
      </dsp:nvSpPr>
      <dsp:spPr>
        <a:xfrm>
          <a:off x="4845896" y="1672417"/>
          <a:ext cx="401927" cy="164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483"/>
              </a:lnTo>
              <a:lnTo>
                <a:pt x="401927" y="16444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6DAFF-D4C6-49FC-B1AC-AF670B85064E}">
      <dsp:nvSpPr>
        <dsp:cNvPr id="0" name=""/>
        <dsp:cNvSpPr/>
      </dsp:nvSpPr>
      <dsp:spPr>
        <a:xfrm>
          <a:off x="5247823" y="1984330"/>
          <a:ext cx="3412311" cy="266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В этой части представлены результаты обработки полученных анкет</a:t>
          </a:r>
          <a:endParaRPr lang="ru-RU" sz="3100" b="1" kern="1200" dirty="0"/>
        </a:p>
      </dsp:txBody>
      <dsp:txXfrm>
        <a:off x="5325882" y="2062389"/>
        <a:ext cx="3256193" cy="2509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EF773-921A-41C8-9692-BF06C5295571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D3A8E-8B6D-4B10-A3B9-730A4A389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9BAA-8FC2-41FE-9C40-3827CECCD14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1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D3A8E-8B6D-4B10-A3B9-730A4A389E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2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5FF4-8644-4C93-BB95-90B6D18C81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005E-4CCA-4D62-99FB-8A1BE1B92A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1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5FF4-8644-4C93-BB95-90B6D18C81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005E-4CCA-4D62-99FB-8A1BE1B92A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0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5FF4-8644-4C93-BB95-90B6D18C81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005E-4CCA-4D62-99FB-8A1BE1B92A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4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6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86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75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6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6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03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3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5FF4-8644-4C93-BB95-90B6D18C81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005E-4CCA-4D62-99FB-8A1BE1B92A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8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30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14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19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06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97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5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26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19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64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5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5FF4-8644-4C93-BB95-90B6D18C81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005E-4CCA-4D62-99FB-8A1BE1B92A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10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90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49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39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0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84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0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97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0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18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5FF4-8644-4C93-BB95-90B6D18C81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005E-4CCA-4D62-99FB-8A1BE1B92A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46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91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315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02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79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4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5FF4-8644-4C93-BB95-90B6D18C81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005E-4CCA-4D62-99FB-8A1BE1B92A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5FF4-8644-4C93-BB95-90B6D18C81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005E-4CCA-4D62-99FB-8A1BE1B92A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1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5FF4-8644-4C93-BB95-90B6D18C81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005E-4CCA-4D62-99FB-8A1BE1B92A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7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5FF4-8644-4C93-BB95-90B6D18C81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005E-4CCA-4D62-99FB-8A1BE1B92A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7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5FF4-8644-4C93-BB95-90B6D18C81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005E-4CCA-4D62-99FB-8A1BE1B92A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6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5FF4-8644-4C93-BB95-90B6D18C81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005E-4CCA-4D62-99FB-8A1BE1B92A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2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2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3A37-E607-447F-9905-D7C24C21BC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0151-1C9C-4C53-94B6-C763C833A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МБОУ «Средняя общеобразовательная школа с углубленным изучением отдельных предметов №52»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</a:t>
            </a:r>
          </a:p>
          <a:p>
            <a:pPr marL="0" indent="0" algn="ctr">
              <a:buNone/>
            </a:pPr>
            <a:r>
              <a:rPr lang="ru-RU" sz="2800" dirty="0" smtClean="0"/>
              <a:t>Исследовательская работа по английскому языку на тему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b="1" dirty="0" smtClean="0"/>
              <a:t>       </a:t>
            </a:r>
            <a:r>
              <a:rPr lang="ru-RU" sz="4000" b="1" dirty="0" smtClean="0"/>
              <a:t>«Английский язык в мире и в моей школе»</a:t>
            </a:r>
          </a:p>
          <a:p>
            <a:pPr marL="0" indent="0" algn="r">
              <a:buNone/>
            </a:pPr>
            <a:r>
              <a:rPr lang="ru-RU" b="1" dirty="0" smtClean="0"/>
              <a:t> </a:t>
            </a:r>
            <a:r>
              <a:rPr lang="ru-RU" sz="2400" b="1" dirty="0" smtClean="0"/>
              <a:t>Автор работы: </a:t>
            </a:r>
          </a:p>
          <a:p>
            <a:pPr marL="0" indent="0" algn="r">
              <a:buNone/>
            </a:pPr>
            <a:r>
              <a:rPr lang="ru-RU" sz="2400" b="1" dirty="0" smtClean="0"/>
              <a:t>ученица 10 «А» класса </a:t>
            </a:r>
          </a:p>
          <a:p>
            <a:pPr marL="0" indent="0" algn="r">
              <a:buNone/>
            </a:pPr>
            <a:r>
              <a:rPr lang="ru-RU" sz="2400" b="1" dirty="0" smtClean="0"/>
              <a:t>Пшеничных Виктория</a:t>
            </a:r>
          </a:p>
          <a:p>
            <a:pPr marL="0" indent="0" algn="r">
              <a:buNone/>
            </a:pPr>
            <a:endParaRPr lang="ru-RU" sz="2000" dirty="0"/>
          </a:p>
          <a:p>
            <a:pPr marL="0" indent="0" algn="r">
              <a:buNone/>
            </a:pPr>
            <a:r>
              <a:rPr lang="ru-RU" sz="2400" b="1" dirty="0" smtClean="0"/>
              <a:t>Научный руководитель:</a:t>
            </a:r>
          </a:p>
          <a:p>
            <a:pPr marL="0" indent="0" algn="r">
              <a:buNone/>
            </a:pPr>
            <a:r>
              <a:rPr lang="ru-RU" sz="2400" b="1" dirty="0" err="1" smtClean="0"/>
              <a:t>Сазонкина</a:t>
            </a:r>
            <a:r>
              <a:rPr lang="ru-RU" sz="2400" b="1" dirty="0" smtClean="0"/>
              <a:t> Виктория Владимировна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79637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3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922114"/>
          </a:xfrm>
        </p:spPr>
        <p:txBody>
          <a:bodyPr>
            <a:noAutofit/>
          </a:bodyPr>
          <a:lstStyle/>
          <a:p>
            <a:r>
              <a:rPr lang="ru-RU" sz="4000" b="1" u="sng" dirty="0" smtClean="0"/>
              <a:t>Английский язык в современном мире.</a:t>
            </a:r>
            <a:endParaRPr lang="ru-RU" sz="4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В наше время английский считается международным языком. В сфере международных отношений английский язык является бесспорным лидером среди рабочих языков таких крупных политических организаций как ООН, Ассоциация государств </a:t>
            </a:r>
            <a:r>
              <a:rPr lang="ru-RU" sz="2800" b="1" dirty="0" err="1" smtClean="0"/>
              <a:t>Юго</a:t>
            </a:r>
            <a:r>
              <a:rPr lang="ru-RU" sz="2800" b="1" dirty="0" smtClean="0"/>
              <a:t>–Восточной Азии, Британское содружество, Совет Европы, Евросоюз, НАТО </a:t>
            </a:r>
            <a:r>
              <a:rPr lang="ru-RU" sz="2800" b="1" dirty="0" err="1" smtClean="0"/>
              <a:t>и.т.д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295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23762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История современного английского  началась еще в далеком 8 столетии до нашей эры. В этот период территорию современной Великобритании  населяли кельты, которые общались на кельтском языке.</a:t>
            </a:r>
            <a:endParaRPr lang="ru-RU" sz="2800" b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4244280" cy="3744416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600400" cy="3744415"/>
          </a:xfrm>
        </p:spPr>
      </p:pic>
    </p:spTree>
    <p:extLst>
      <p:ext uri="{BB962C8B-B14F-4D97-AF65-F5344CB8AC3E}">
        <p14:creationId xmlns:p14="http://schemas.microsoft.com/office/powerpoint/2010/main" val="4091731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>
                <a:alpha val="79000"/>
              </a:srgbClr>
            </a:gs>
            <a:gs pos="13000">
              <a:srgbClr val="F8B049">
                <a:alpha val="77000"/>
              </a:srgbClr>
            </a:gs>
            <a:gs pos="21001">
              <a:srgbClr val="F8B049">
                <a:alpha val="79000"/>
              </a:srgbClr>
            </a:gs>
            <a:gs pos="63000">
              <a:srgbClr val="FEE7F2"/>
            </a:gs>
            <a:gs pos="67000">
              <a:srgbClr val="F952A0">
                <a:alpha val="79000"/>
              </a:srgbClr>
            </a:gs>
            <a:gs pos="69000">
              <a:srgbClr val="C50849"/>
            </a:gs>
            <a:gs pos="82001">
              <a:srgbClr val="B43E85">
                <a:alpha val="89000"/>
              </a:srgbClr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А</a:t>
            </a:r>
            <a:r>
              <a:rPr lang="ru-RU" b="1" dirty="0" smtClean="0"/>
              <a:t>нглийский позаимствовал слова из более чем 350 языков, почти три четверти английской лексики происходит от романской группы языков. 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Сегодня свыше миллиарда людей говорят по-английски. Он является официальным языком в 53 странах.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58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Английский язык в нашей школе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1"/>
            <a:ext cx="8856984" cy="38164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500" b="1" dirty="0" smtClean="0"/>
              <a:t>Всего в нашей школе изучают три иностранных языка: английский, немецкий и французский. </a:t>
            </a:r>
            <a:endParaRPr lang="en-US" sz="3500" b="1" dirty="0" smtClean="0"/>
          </a:p>
          <a:p>
            <a:pPr algn="just"/>
            <a:endParaRPr lang="en-US" sz="3500" b="1" dirty="0" smtClean="0"/>
          </a:p>
          <a:p>
            <a:pPr marL="0" indent="0" algn="just">
              <a:buNone/>
            </a:pPr>
            <a:r>
              <a:rPr lang="ru-RU" sz="3500" b="1" dirty="0" smtClean="0"/>
              <a:t>В качестве первого иностранного языка английский  изучает 1117 человек, немецкий – 148, французский -25. В качестве второго иностранного языка 80 человек изучают немецкий, 76 – французский.</a:t>
            </a:r>
          </a:p>
          <a:p>
            <a:pPr algn="just"/>
            <a:endParaRPr lang="en-US" dirty="0" smtClean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73656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3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>
                <a:alpha val="63000"/>
              </a:srgb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Ежегодно в нашей школе проходит тематическая неделя иностранных языков с целью повышения мотивации учащихся к их изучению.</a:t>
            </a:r>
            <a:endParaRPr lang="ru-RU" sz="28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0" y="2420888"/>
            <a:ext cx="4176464" cy="374441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204864"/>
            <a:ext cx="4176464" cy="4176464"/>
          </a:xfrm>
        </p:spPr>
      </p:pic>
    </p:spTree>
    <p:extLst>
      <p:ext uri="{BB962C8B-B14F-4D97-AF65-F5344CB8AC3E}">
        <p14:creationId xmlns:p14="http://schemas.microsoft.com/office/powerpoint/2010/main" val="2475308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0801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Анкетирование среди учащихся 2-11 классов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100264" cy="475252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4680520"/>
          </a:xfrm>
        </p:spPr>
      </p:pic>
    </p:spTree>
    <p:extLst>
      <p:ext uri="{BB962C8B-B14F-4D97-AF65-F5344CB8AC3E}">
        <p14:creationId xmlns:p14="http://schemas.microsoft.com/office/powerpoint/2010/main" val="3954163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038600" cy="49687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80728"/>
            <a:ext cx="4038600" cy="4968552"/>
          </a:xfrm>
        </p:spPr>
      </p:pic>
    </p:spTree>
    <p:extLst>
      <p:ext uri="{BB962C8B-B14F-4D97-AF65-F5344CB8AC3E}">
        <p14:creationId xmlns:p14="http://schemas.microsoft.com/office/powerpoint/2010/main" val="3550332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-1395536"/>
            <a:ext cx="822960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133164"/>
              </p:ext>
            </p:extLst>
          </p:nvPr>
        </p:nvGraphicFramePr>
        <p:xfrm>
          <a:off x="107504" y="188640"/>
          <a:ext cx="892899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2569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51520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930331"/>
              </p:ext>
            </p:extLst>
          </p:nvPr>
        </p:nvGraphicFramePr>
        <p:xfrm>
          <a:off x="179512" y="188640"/>
          <a:ext cx="850728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57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91480"/>
            <a:ext cx="8229600" cy="43204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98923"/>
              </p:ext>
            </p:extLst>
          </p:nvPr>
        </p:nvGraphicFramePr>
        <p:xfrm>
          <a:off x="457200" y="116632"/>
          <a:ext cx="843528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5377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84176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Вашему вниманию представляется исследовательский проект на тему «Английский язык в мире и в нашей школе»</a:t>
            </a:r>
            <a:endParaRPr lang="ru-RU" sz="2800" b="1" u="sng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u="sng" dirty="0" smtClean="0"/>
              <a:t>Актуальность</a:t>
            </a:r>
            <a:r>
              <a:rPr lang="ru-RU" sz="2800" b="1" dirty="0" smtClean="0"/>
              <a:t> - английский язык популярен во всем мире как глобальный язык</a:t>
            </a:r>
            <a:r>
              <a:rPr lang="ru-RU" sz="2800" b="1" dirty="0"/>
              <a:t>,</a:t>
            </a:r>
            <a:r>
              <a:rPr lang="ru-RU" sz="2800" b="1" dirty="0" smtClean="0"/>
              <a:t> так как социально-экономическое развитие современного общества характеризуется интенсивными связями с другими народами и государствами. Именно </a:t>
            </a:r>
            <a:r>
              <a:rPr lang="ru-RU" sz="2800" b="1" dirty="0"/>
              <a:t>п</a:t>
            </a:r>
            <a:r>
              <a:rPr lang="ru-RU" sz="2800" b="1" dirty="0" smtClean="0"/>
              <a:t>оэтому иностранный язык как учебный предмет занимает важное место в школьном образовании.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0087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19472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615592"/>
              </p:ext>
            </p:extLst>
          </p:nvPr>
        </p:nvGraphicFramePr>
        <p:xfrm>
          <a:off x="9772" y="0"/>
          <a:ext cx="9026723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58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562567"/>
              </p:ext>
            </p:extLst>
          </p:nvPr>
        </p:nvGraphicFramePr>
        <p:xfrm>
          <a:off x="107504" y="260648"/>
          <a:ext cx="885698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15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>
                <a:alpha val="50000"/>
              </a:srgbClr>
            </a:gs>
            <a:gs pos="21001">
              <a:srgbClr val="0819FB">
                <a:alpha val="50000"/>
              </a:srgbClr>
            </a:gs>
            <a:gs pos="35001">
              <a:srgbClr val="1A8D48">
                <a:alpha val="50000"/>
              </a:srgbClr>
            </a:gs>
            <a:gs pos="52000">
              <a:srgbClr val="FFFF00">
                <a:alpha val="50000"/>
              </a:srgbClr>
            </a:gs>
            <a:gs pos="73000">
              <a:srgbClr val="EE3F17">
                <a:alpha val="50000"/>
              </a:srgbClr>
            </a:gs>
            <a:gs pos="88000">
              <a:srgbClr val="E81766">
                <a:alpha val="50000"/>
              </a:srgbClr>
            </a:gs>
            <a:gs pos="100000">
              <a:srgbClr val="A603AB">
                <a:alpha val="50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27363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/>
              <a:t>Подводя итог, можно сказать, что мировая значимость английского языка отражается на отношении обучающихся к этому предмету.  Таким образом, нашла подтверждение гипотеза о том, что английский – не просто «дань моде», а необходимость в современном мире.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4392488" cy="36004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248472" cy="3600400"/>
          </a:xfrm>
        </p:spPr>
      </p:pic>
    </p:spTree>
    <p:extLst>
      <p:ext uri="{BB962C8B-B14F-4D97-AF65-F5344CB8AC3E}">
        <p14:creationId xmlns:p14="http://schemas.microsoft.com/office/powerpoint/2010/main" val="10726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-983674"/>
            <a:ext cx="8229600" cy="9219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5793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500" b="1" dirty="0" smtClean="0"/>
              <a:t>Спасибо за    внимание!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val="6933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324544" y="-459432"/>
            <a:ext cx="8229600" cy="158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319951"/>
              </p:ext>
            </p:extLst>
          </p:nvPr>
        </p:nvGraphicFramePr>
        <p:xfrm>
          <a:off x="323528" y="188640"/>
          <a:ext cx="849694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Цели данного исследования</a:t>
            </a:r>
            <a:r>
              <a:rPr lang="ru-RU" b="1" dirty="0" smtClean="0"/>
              <a:t>:</a:t>
            </a:r>
            <a:endParaRPr lang="ru-RU" b="1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038086"/>
              </p:ext>
            </p:extLst>
          </p:nvPr>
        </p:nvGraphicFramePr>
        <p:xfrm>
          <a:off x="179512" y="1600200"/>
          <a:ext cx="8507288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2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>
                <a:alpha val="45000"/>
              </a:srgbClr>
            </a:gs>
            <a:gs pos="30000">
              <a:srgbClr val="D49E6C">
                <a:alpha val="82000"/>
              </a:srgbClr>
            </a:gs>
            <a:gs pos="70000">
              <a:srgbClr val="A65528">
                <a:alpha val="54000"/>
              </a:srgbClr>
            </a:gs>
            <a:gs pos="100000">
              <a:srgbClr val="663012">
                <a:alpha val="82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/>
              <a:t> </a:t>
            </a:r>
            <a:r>
              <a:rPr lang="ru-RU" sz="4000" b="1" u="sng" dirty="0" smtClean="0"/>
              <a:t>Выдвинутые цели определили следующие задачи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18868"/>
              </p:ext>
            </p:extLst>
          </p:nvPr>
        </p:nvGraphicFramePr>
        <p:xfrm>
          <a:off x="251520" y="1340768"/>
          <a:ext cx="84352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2526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38000"/>
                <a:lumMod val="90000"/>
                <a:lumOff val="10000"/>
              </a:srgbClr>
            </a:gs>
            <a:gs pos="56000">
              <a:srgbClr val="FF7A00">
                <a:alpha val="78000"/>
              </a:srgbClr>
            </a:gs>
            <a:gs pos="76000">
              <a:srgbClr val="FF0300">
                <a:alpha val="73000"/>
              </a:srgbClr>
            </a:gs>
            <a:gs pos="100000">
              <a:srgbClr val="4D0808">
                <a:lumMod val="78000"/>
                <a:lumOff val="22000"/>
                <a:alpha val="5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344816" cy="980728"/>
          </a:xfrm>
        </p:spPr>
        <p:txBody>
          <a:bodyPr>
            <a:normAutofit/>
          </a:bodyPr>
          <a:lstStyle/>
          <a:p>
            <a:pPr algn="l"/>
            <a:r>
              <a:rPr lang="ru-RU" sz="5400" b="1" u="sng" dirty="0" smtClean="0"/>
              <a:t>Гипотеза:</a:t>
            </a:r>
            <a:endParaRPr lang="ru-RU" sz="5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16624"/>
          </a:xfrm>
        </p:spPr>
        <p:txBody>
          <a:bodyPr>
            <a:normAutofit/>
          </a:bodyPr>
          <a:lstStyle/>
          <a:p>
            <a:pPr algn="just"/>
            <a:r>
              <a:rPr lang="ru-RU" sz="4000" b="1" u="sng" dirty="0" smtClean="0"/>
              <a:t>Знание английского языка – это не только «дань моде», но и необходимость сегодняшнего дня. </a:t>
            </a:r>
          </a:p>
          <a:p>
            <a:pPr marL="0" indent="0">
              <a:buNone/>
            </a:pPr>
            <a:r>
              <a:rPr lang="ru-RU" sz="4400" b="1" dirty="0" smtClean="0"/>
              <a:t> </a:t>
            </a:r>
          </a:p>
          <a:p>
            <a:pPr marL="0" indent="0">
              <a:buNone/>
            </a:pPr>
            <a:r>
              <a:rPr lang="ru-RU" sz="4000" b="1" u="sng" dirty="0" smtClean="0"/>
              <a:t>Проблема исследования</a:t>
            </a:r>
            <a:r>
              <a:rPr lang="ru-RU" sz="4000" b="1" dirty="0" smtClean="0"/>
              <a:t>:</a:t>
            </a:r>
          </a:p>
          <a:p>
            <a:pPr marL="0" indent="0">
              <a:buNone/>
            </a:pPr>
            <a:r>
              <a:rPr lang="ru-RU" sz="3600" b="1" dirty="0" smtClean="0"/>
              <a:t>Изучение возможностей применения английского языка в повседневной жизни.</a:t>
            </a:r>
          </a:p>
          <a:p>
            <a:pPr marL="0" indent="0">
              <a:buNone/>
            </a:pPr>
            <a:endParaRPr lang="ru-RU" sz="4400" b="1" u="sng" dirty="0"/>
          </a:p>
        </p:txBody>
      </p:sp>
    </p:spTree>
    <p:extLst>
      <p:ext uri="{BB962C8B-B14F-4D97-AF65-F5344CB8AC3E}">
        <p14:creationId xmlns:p14="http://schemas.microsoft.com/office/powerpoint/2010/main" val="1658381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45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u="sng" dirty="0" smtClean="0"/>
              <a:t>Этапы выполнения данной работы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832848"/>
              </p:ext>
            </p:extLst>
          </p:nvPr>
        </p:nvGraphicFramePr>
        <p:xfrm>
          <a:off x="251520" y="1340768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52295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lumMod val="70000"/>
                <a:alpha val="77000"/>
              </a:srgbClr>
            </a:gs>
            <a:gs pos="25000">
              <a:srgbClr val="FF6633">
                <a:alpha val="75000"/>
              </a:srgbClr>
            </a:gs>
            <a:gs pos="50000">
              <a:srgbClr val="FFFF00">
                <a:alpha val="84000"/>
              </a:srgbClr>
            </a:gs>
            <a:gs pos="75000">
              <a:srgbClr val="01A78F">
                <a:alpha val="73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Практическая значимость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 smtClean="0"/>
              <a:t>Данная работа будет интересна и полезна тем, что позволит учащимся нашей школы определить свою цель изучения английского языка, а также поможет узнать статистику изучения английского языка в нашей школе.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374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000">
              <a:srgbClr val="FF3399">
                <a:alpha val="50000"/>
              </a:srgbClr>
            </a:gs>
            <a:gs pos="24000">
              <a:srgbClr val="FF6633">
                <a:alpha val="46000"/>
              </a:srgbClr>
            </a:gs>
            <a:gs pos="53000">
              <a:srgbClr val="FFFF00"/>
            </a:gs>
            <a:gs pos="80000">
              <a:srgbClr val="01A78F">
                <a:alpha val="92000"/>
              </a:srgbClr>
            </a:gs>
            <a:gs pos="94000">
              <a:srgbClr val="3366FF">
                <a:alpha val="73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Данная работа делится на две основные части</a:t>
            </a:r>
            <a:r>
              <a:rPr lang="ru-RU" b="1" dirty="0" smtClean="0"/>
              <a:t>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079736"/>
              </p:ext>
            </p:extLst>
          </p:nvPr>
        </p:nvGraphicFramePr>
        <p:xfrm>
          <a:off x="179512" y="1628800"/>
          <a:ext cx="86616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766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672</Words>
  <Application>Microsoft Office PowerPoint</Application>
  <PresentationFormat>Экран (4:3)</PresentationFormat>
  <Paragraphs>81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1_Тема Office</vt:lpstr>
      <vt:lpstr>Тема Office</vt:lpstr>
      <vt:lpstr>2_Тема Office</vt:lpstr>
      <vt:lpstr>3_Тема Office</vt:lpstr>
      <vt:lpstr>МБОУ «Средняя общеобразовательная школа с углубленным изучением отдельных предметов №52»</vt:lpstr>
      <vt:lpstr>Вашему вниманию представляется исследовательский проект на тему «Английский язык в мире и в нашей школе»</vt:lpstr>
      <vt:lpstr>Презентация PowerPoint</vt:lpstr>
      <vt:lpstr>Цели данного исследования:</vt:lpstr>
      <vt:lpstr> Выдвинутые цели определили следующие задачи:</vt:lpstr>
      <vt:lpstr>Гипотеза:</vt:lpstr>
      <vt:lpstr>Этапы выполнения данной работы:</vt:lpstr>
      <vt:lpstr>Практическая значимость:</vt:lpstr>
      <vt:lpstr>Данная работа делится на две основные части:</vt:lpstr>
      <vt:lpstr>Английский язык в современном мире.</vt:lpstr>
      <vt:lpstr>История современного английского  началась еще в далеком 8 столетии до нашей эры. В этот период территорию современной Великобритании  населяли кельты, которые общались на кельтском языке.</vt:lpstr>
      <vt:lpstr>Презентация PowerPoint</vt:lpstr>
      <vt:lpstr>Английский язык в нашей школе</vt:lpstr>
      <vt:lpstr>Ежегодно в нашей школе проходит тематическая неделя иностранных языков с целью повышения мотивации учащихся к их изучению.</vt:lpstr>
      <vt:lpstr>Анкетирование среди учащихся 2-11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Подводя итог, можно сказать, что мировая значимость английского языка отражается на отношении обучающихся к этому предмету.  Таким образом, нашла подтверждение гипотеза о том, что английский – не просто «дань моде», а необходимость в современном мире.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Английский язык в мире  и в нашей школе</dc:title>
  <dc:creator>Виктория</dc:creator>
  <cp:lastModifiedBy>Виктория</cp:lastModifiedBy>
  <cp:revision>81</cp:revision>
  <dcterms:created xsi:type="dcterms:W3CDTF">2016-04-18T12:59:57Z</dcterms:created>
  <dcterms:modified xsi:type="dcterms:W3CDTF">2016-05-02T18:54:57Z</dcterms:modified>
</cp:coreProperties>
</file>