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785794"/>
            <a:ext cx="7406640" cy="25717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Актерское  амплуа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«Домовой Кузьма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Кузьмович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429132"/>
            <a:ext cx="7406640" cy="178595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Егорова Людмила Ильинична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№142»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7200000" cy="540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857232"/>
            <a:ext cx="7200000" cy="540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7200000" cy="540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7200000" cy="540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7200000" cy="540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13</Words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Актерское  амплуа  «Домовой Кузьма Кузьмович»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 амплуа  «Домовой Кузьма Кузьмович»</dc:title>
  <dc:creator>User</dc:creator>
  <cp:lastModifiedBy>User</cp:lastModifiedBy>
  <cp:revision>2</cp:revision>
  <dcterms:created xsi:type="dcterms:W3CDTF">2017-03-21T18:30:21Z</dcterms:created>
  <dcterms:modified xsi:type="dcterms:W3CDTF">2017-03-21T18:48:42Z</dcterms:modified>
</cp:coreProperties>
</file>