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857388"/>
          </a:xfrm>
        </p:spPr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Актерское амплуа</a:t>
            </a:r>
            <a:b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«Бабушка Ладушка»</a:t>
            </a:r>
            <a:r>
              <a:rPr lang="ru-RU" b="0" dirty="0" smtClean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214818"/>
            <a:ext cx="7215238" cy="1785950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Егорова Людмила Ильинична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«Детский сад №142»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70321-WA00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85728"/>
            <a:ext cx="4725000" cy="6300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13</Words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Актерское амплуа «Бабушка Ладушка» 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Актерское амплуа «Бабушка Ладушка» </dc:title>
  <dc:creator>User</dc:creator>
  <cp:lastModifiedBy>User</cp:lastModifiedBy>
  <cp:revision>2</cp:revision>
  <dcterms:created xsi:type="dcterms:W3CDTF">2017-03-21T17:35:40Z</dcterms:created>
  <dcterms:modified xsi:type="dcterms:W3CDTF">2017-03-21T17:55:44Z</dcterms:modified>
</cp:coreProperties>
</file>