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61" r:id="rId3"/>
    <p:sldId id="258" r:id="rId4"/>
    <p:sldId id="295" r:id="rId5"/>
    <p:sldId id="263" r:id="rId6"/>
    <p:sldId id="264" r:id="rId7"/>
    <p:sldId id="265" r:id="rId8"/>
    <p:sldId id="266" r:id="rId9"/>
    <p:sldId id="267" r:id="rId10"/>
    <p:sldId id="288" r:id="rId11"/>
    <p:sldId id="268" r:id="rId12"/>
    <p:sldId id="291" r:id="rId13"/>
    <p:sldId id="269" r:id="rId14"/>
    <p:sldId id="270" r:id="rId15"/>
    <p:sldId id="271" r:id="rId16"/>
    <p:sldId id="272" r:id="rId17"/>
    <p:sldId id="274" r:id="rId18"/>
    <p:sldId id="289" r:id="rId19"/>
    <p:sldId id="275" r:id="rId20"/>
    <p:sldId id="290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2" r:id="rId32"/>
    <p:sldId id="293" r:id="rId33"/>
    <p:sldId id="29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340F-78C4-4879-8C3C-4A02FBED3F7F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CC4F-B4DC-4E87-A4ED-7AE60E57B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340F-78C4-4879-8C3C-4A02FBED3F7F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CC4F-B4DC-4E87-A4ED-7AE60E57B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340F-78C4-4879-8C3C-4A02FBED3F7F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CC4F-B4DC-4E87-A4ED-7AE60E57B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340F-78C4-4879-8C3C-4A02FBED3F7F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CC4F-B4DC-4E87-A4ED-7AE60E57B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340F-78C4-4879-8C3C-4A02FBED3F7F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CC4F-B4DC-4E87-A4ED-7AE60E57B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340F-78C4-4879-8C3C-4A02FBED3F7F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CC4F-B4DC-4E87-A4ED-7AE60E57B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340F-78C4-4879-8C3C-4A02FBED3F7F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CC4F-B4DC-4E87-A4ED-7AE60E57B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340F-78C4-4879-8C3C-4A02FBED3F7F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CC4F-B4DC-4E87-A4ED-7AE60E57B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340F-78C4-4879-8C3C-4A02FBED3F7F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CC4F-B4DC-4E87-A4ED-7AE60E57B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340F-78C4-4879-8C3C-4A02FBED3F7F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CC4F-B4DC-4E87-A4ED-7AE60E57B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340F-78C4-4879-8C3C-4A02FBED3F7F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CC4F-B4DC-4E87-A4ED-7AE60E57B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E340F-78C4-4879-8C3C-4A02FBED3F7F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FCC4F-B4DC-4E87-A4ED-7AE60E57B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0;%20&#1079;&#1072;&#1085;&#1103;&#1090;&#1080;&#1102;%20&#1040;&#1085;&#1103;\&#1089;&#1082;&#1086;&#1090;&#1085;&#1099;&#1081;%20&#1076;&#1074;&#1086;&#1088;.mp3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0;%20&#1079;&#1072;&#1085;&#1103;&#1090;&#1080;&#1102;%20&#1040;&#1085;&#1103;\&#1052;&#1099;&#1095;&#1072;&#1085;&#1080;&#1077;%20-%20&#1050;&#1086;&#1088;&#1086;&#1074;&#1099;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0;%20&#1079;&#1072;&#1085;&#1103;&#1090;&#1080;&#1102;%20&#1040;&#1085;&#1103;\&#1046;&#1080;&#1074;&#1099;&#1077;%20&#1079;&#1074;&#1091;&#1082;&#1080;%20&#1087;&#1088;&#1080;&#1088;&#1086;&#1076;&#1099;%20-%20&#1061;&#1088;&#1102;&#1082;&#1072;&#1085;&#1100;&#1077;%20&#1089;&#1074;&#1080;&#1085;&#1100;&#1080;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0;%20&#1079;&#1072;&#1085;&#1103;&#1090;&#1080;&#1102;%20&#1040;&#1085;&#1103;\&#1047;&#1074;&#1091;&#1082;&#1080;%20&#1078;&#1080;&#1074;&#1086;&#1090;&#1085;&#1099;&#1093;%20vk.com_mom_music%20-%20&#1054;&#1074;&#1094;&#1072;%20(&#1086;&#1074;&#1077;&#1095;&#1082;&#1072;%20&#1073;&#1077;%20&#1073;&#1077;&#1077;)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0;%20&#1079;&#1072;&#1085;&#1103;&#1090;&#1080;&#1102;%20&#1040;&#1085;&#1103;\&#1047;&#1074;&#1091;&#1082;&#1080;%20&#1087;&#1088;&#1080;&#1088;&#1086;&#1076;&#1099;%20-%20&#1051;&#1086;&#1096;&#1072;&#1076;&#1080;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0;%20&#1079;&#1072;&#1085;&#1103;&#1090;&#1080;&#1102;%20&#1040;&#1085;&#1103;\&#1047;&#1042;&#1059;&#1050;&#1048;%20-%20&#1051;&#1072;&#1081;%20&#1089;&#1086;&#1073;&#1072;&#1082;&#1080;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0;%20&#1079;&#1072;&#1085;&#1103;&#1090;&#1080;&#1102;%20&#1040;&#1085;&#1103;\&#1052;&#1058;&#1057;%20&#1047;&#1074;&#1091;&#1082;&#1080;%20-%20&#1052;&#1103;&#1091;&#1082;&#1072;&#1085;&#1100;&#1077;%20&#1082;&#1086;&#1096;&#1082;&#1080;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0;%20&#1079;&#1072;&#1085;&#1103;&#1090;&#1080;&#1102;%20&#1040;&#1085;&#1103;\&#1082;&#1086;&#1079;&#1086;&#1095;&#1082;&#1072;%20&#1090;&#1088;5%20-%20&#1073;&#1083;&#1077;&#1103;&#1085;&#1100;&#1077;%20&#1082;&#1086;&#1079;&#1099;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humb_l_89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28894" y="285728"/>
            <a:ext cx="6215106" cy="14465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«Домашние животные на скотном дворе»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6116" y="2000240"/>
            <a:ext cx="55007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ООД  по лексической теме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«Домашние животные» 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 использованием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конструктора ЛЕГО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7686" y="4572008"/>
            <a:ext cx="4071966" cy="1015663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Подготовил  учитель –логопед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МБДОУ «Лесная сказка»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Новикова А.Ю.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rego-shop.ru/gallery/images/505334_ferma-kartinki-dlya-dete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orosyata51.ru/img/krupno-belaia.gif"/>
          <p:cNvPicPr/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28" y="1571612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20" name="Picture 2" descr="http://perego-shop.ru/gallery/images/446690_korova-p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00034" y="1000108"/>
            <a:ext cx="4036698" cy="2571768"/>
          </a:xfrm>
          <a:prstGeom prst="rect">
            <a:avLst/>
          </a:prstGeom>
          <a:noFill/>
        </p:spPr>
      </p:pic>
      <p:grpSp>
        <p:nvGrpSpPr>
          <p:cNvPr id="27" name="Группа 26"/>
          <p:cNvGrpSpPr/>
          <p:nvPr/>
        </p:nvGrpSpPr>
        <p:grpSpPr>
          <a:xfrm>
            <a:off x="3786182" y="2357430"/>
            <a:ext cx="4929222" cy="4165873"/>
            <a:chOff x="3857620" y="2143116"/>
            <a:chExt cx="5000660" cy="4380187"/>
          </a:xfrm>
        </p:grpSpPr>
        <p:pic>
          <p:nvPicPr>
            <p:cNvPr id="21" name="Picture 8" descr="http://perego-shop.ru/gallery/images/446686_korova-png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143504" y="2143116"/>
              <a:ext cx="3714776" cy="2629146"/>
            </a:xfrm>
            <a:prstGeom prst="rect">
              <a:avLst/>
            </a:prstGeom>
            <a:noFill/>
          </p:spPr>
        </p:pic>
        <p:grpSp>
          <p:nvGrpSpPr>
            <p:cNvPr id="26" name="Группа 25"/>
            <p:cNvGrpSpPr/>
            <p:nvPr/>
          </p:nvGrpSpPr>
          <p:grpSpPr>
            <a:xfrm>
              <a:off x="3857620" y="3214686"/>
              <a:ext cx="4786346" cy="3308617"/>
              <a:chOff x="3857620" y="3214686"/>
              <a:chExt cx="4786346" cy="3308617"/>
            </a:xfrm>
          </p:grpSpPr>
          <p:pic>
            <p:nvPicPr>
              <p:cNvPr id="22" name="Picture 12" descr="http://www.clipartkid.com/images/634/pin-holstein-cow-clipart-etc-on-pinterest-WkszXb-clipart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flipH="1">
                <a:off x="3857620" y="3214686"/>
                <a:ext cx="3929090" cy="2639857"/>
              </a:xfrm>
              <a:prstGeom prst="rect">
                <a:avLst/>
              </a:prstGeom>
              <a:noFill/>
            </p:spPr>
          </p:pic>
          <p:pic>
            <p:nvPicPr>
              <p:cNvPr id="23" name="Picture 2" descr="http://perego-shop.ru/gallery/images/446690_korova-png.jp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572000" y="3929066"/>
                <a:ext cx="4071966" cy="2594237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orosyata51.ru/img/krupno-belaia.gif"/>
          <p:cNvPicPr/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28" y="1571612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7" name="Рисунок 6" descr="http://belgorod.meatinfo.ru/data/tradeboard/52987/tradeboard9HppqK_img.PN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00034" y="428604"/>
            <a:ext cx="435771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3"/>
          <p:cNvGrpSpPr/>
          <p:nvPr/>
        </p:nvGrpSpPr>
        <p:grpSpPr>
          <a:xfrm>
            <a:off x="3857620" y="2285992"/>
            <a:ext cx="5286380" cy="4214818"/>
            <a:chOff x="1714480" y="357166"/>
            <a:chExt cx="5360202" cy="5000660"/>
          </a:xfrm>
        </p:grpSpPr>
        <p:grpSp>
          <p:nvGrpSpPr>
            <p:cNvPr id="4" name="Группа 6"/>
            <p:cNvGrpSpPr/>
            <p:nvPr/>
          </p:nvGrpSpPr>
          <p:grpSpPr>
            <a:xfrm>
              <a:off x="1714480" y="357166"/>
              <a:ext cx="5360202" cy="4003250"/>
              <a:chOff x="854872" y="642918"/>
              <a:chExt cx="5360202" cy="4003250"/>
            </a:xfrm>
          </p:grpSpPr>
          <p:pic>
            <p:nvPicPr>
              <p:cNvPr id="17" name="Рисунок 2" descr="http://clipartmania.ru/uploads/gallery/thumb/451/pig-21.png"/>
              <p:cNvPicPr/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54872" y="1443023"/>
                <a:ext cx="2766580" cy="3203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Рисунок 17" descr="http://clipartmania.ru/uploads/gallery/main/451/pig-16.png"/>
              <p:cNvPicPr/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711633" y="642918"/>
                <a:ext cx="3503441" cy="3292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" name="Рисунок 15" descr="http://belgorod.meatinfo.ru/data/tradeboard/52987/tradeboard9HppqK_img.PNG"/>
            <p:cNvPicPr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43108" y="2428868"/>
              <a:ext cx="4289927" cy="2928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 l="16065"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7" name="Рисунок 6" descr="http://www.igemorzsa.hu/gyerek_oldal/biblia-tanulmany/I.evfolyam/I.negyed/kepek/08/07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785794"/>
            <a:ext cx="3500462" cy="276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Группа 13"/>
          <p:cNvGrpSpPr/>
          <p:nvPr/>
        </p:nvGrpSpPr>
        <p:grpSpPr>
          <a:xfrm flipH="1">
            <a:off x="4000496" y="2500306"/>
            <a:ext cx="4797449" cy="3768227"/>
            <a:chOff x="2428860" y="1142984"/>
            <a:chExt cx="4797449" cy="3768227"/>
          </a:xfrm>
        </p:grpSpPr>
        <p:pic>
          <p:nvPicPr>
            <p:cNvPr id="15" name="Рисунок 14" descr="http://pngimg.com/upload/sheep_PNG2184.pn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28860" y="1142984"/>
              <a:ext cx="4797449" cy="2412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Рисунок 15" descr="http://www.igemorzsa.hu/gyerek_oldal/biblia-tanulmany/I.evfolyam/I.negyed/kepek/08/07.png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28926" y="2143116"/>
              <a:ext cx="3500462" cy="2768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orosyata51.ru/img/krupno-belaia.gif"/>
          <p:cNvPicPr/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28" y="1571612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6" name="Рисунок 5" descr="http://clipartmania.ru/uploads/gallery/main/442/horse-64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57158" y="357166"/>
            <a:ext cx="4000528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Группа 11"/>
          <p:cNvGrpSpPr/>
          <p:nvPr/>
        </p:nvGrpSpPr>
        <p:grpSpPr>
          <a:xfrm>
            <a:off x="2981028" y="2143116"/>
            <a:ext cx="6162972" cy="4714884"/>
            <a:chOff x="2085644" y="-71463"/>
            <a:chExt cx="6442062" cy="5343539"/>
          </a:xfrm>
        </p:grpSpPr>
        <p:grpSp>
          <p:nvGrpSpPr>
            <p:cNvPr id="13" name="Группа 18"/>
            <p:cNvGrpSpPr/>
            <p:nvPr/>
          </p:nvGrpSpPr>
          <p:grpSpPr>
            <a:xfrm>
              <a:off x="2085644" y="-71463"/>
              <a:ext cx="5429288" cy="4536313"/>
              <a:chOff x="2085644" y="-71463"/>
              <a:chExt cx="5429288" cy="4536313"/>
            </a:xfrm>
          </p:grpSpPr>
          <p:pic>
            <p:nvPicPr>
              <p:cNvPr id="15" name="Рисунок 14" descr="http://clipartmania.ru/uploads/gallery/main/442/horse-51.png"/>
              <p:cNvPicPr/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085644" y="-71463"/>
                <a:ext cx="5429288" cy="3741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Рисунок 15" descr="http://clipartmania.ru/uploads/gallery/main/442/horse-64.png"/>
              <p:cNvPicPr/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043954" y="464323"/>
                <a:ext cx="3929090" cy="4000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Рисунок 13" descr="http://www.playcast.ru/uploads/2015/08/05/14577285.png"/>
            <p:cNvPicPr/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4027144" y="414316"/>
              <a:ext cx="4500562" cy="485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orosyata51.ru/img/krupno-belaia.gif"/>
          <p:cNvPicPr/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28" y="1571612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4" name="Рисунок 3" descr="http://www.ua.all.biz/img/ua/catalog/1699488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0"/>
            <a:ext cx="4214842" cy="406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3000364" y="2428868"/>
            <a:ext cx="5786478" cy="4167518"/>
            <a:chOff x="1428728" y="1071546"/>
            <a:chExt cx="5786478" cy="4167518"/>
          </a:xfrm>
        </p:grpSpPr>
        <p:pic>
          <p:nvPicPr>
            <p:cNvPr id="9" name="Рисунок 8" descr="https://avatanplus.com/files/resources/original/584571d8ebfe8158cf44b787.png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0298" y="1071546"/>
              <a:ext cx="3786213" cy="3214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Группа 24"/>
            <p:cNvGrpSpPr/>
            <p:nvPr/>
          </p:nvGrpSpPr>
          <p:grpSpPr>
            <a:xfrm>
              <a:off x="1428728" y="2357430"/>
              <a:ext cx="5786478" cy="2881634"/>
              <a:chOff x="1428728" y="2357430"/>
              <a:chExt cx="5786478" cy="2881634"/>
            </a:xfrm>
          </p:grpSpPr>
          <p:pic>
            <p:nvPicPr>
              <p:cNvPr id="11" name="Рисунок 10" descr="http://static.playcast.ru/uploads/2013/08/20/5914194.png"/>
              <p:cNvPicPr/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428728" y="2714620"/>
                <a:ext cx="4613287" cy="2448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Рисунок 11" descr="http://cs3.a5.ru/media/64/2a/91/512_642a917884861c43a5de823d13630df6.png"/>
              <p:cNvPicPr/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357686" y="2357430"/>
                <a:ext cx="2857520" cy="28816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orosyata51.ru/img/krupno-belaia.gif"/>
          <p:cNvPicPr/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28" y="1571612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4" name="Рисунок 3" descr="http://www.pngall.com/wp-content/uploads/2016/03/Cat-PNG-5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1480"/>
            <a:ext cx="442909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6"/>
          <p:cNvGrpSpPr/>
          <p:nvPr/>
        </p:nvGrpSpPr>
        <p:grpSpPr>
          <a:xfrm>
            <a:off x="4143372" y="2357430"/>
            <a:ext cx="4470411" cy="3786214"/>
            <a:chOff x="3643306" y="1000108"/>
            <a:chExt cx="4827601" cy="3714776"/>
          </a:xfrm>
        </p:grpSpPr>
        <p:grpSp>
          <p:nvGrpSpPr>
            <p:cNvPr id="9" name="Группа 30"/>
            <p:cNvGrpSpPr/>
            <p:nvPr/>
          </p:nvGrpSpPr>
          <p:grpSpPr>
            <a:xfrm>
              <a:off x="3643306" y="1000108"/>
              <a:ext cx="4827601" cy="2948694"/>
              <a:chOff x="3643306" y="1000108"/>
              <a:chExt cx="4827601" cy="2948694"/>
            </a:xfrm>
          </p:grpSpPr>
          <p:pic>
            <p:nvPicPr>
              <p:cNvPr id="12" name="Рисунок 11" descr="http://www.playcast.ru/uploads/2016/02/29/17573278.png"/>
              <p:cNvPicPr/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5857884" y="1071546"/>
                <a:ext cx="2613023" cy="287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Рисунок 12" descr="http://img-fotki.yandex.ru/get/4513/47407354.4a7/0_b6e2a_1ee7981_orig.png"/>
              <p:cNvPicPr/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643306" y="1000108"/>
                <a:ext cx="2214578" cy="2718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1" name="Рисунок 10" descr="http://www.playcast.ru/uploads/2014/11/28/10831366.png"/>
            <p:cNvPicPr/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4071934" y="2643182"/>
              <a:ext cx="3286116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orosyata51.ru/img/krupno-belaia.gif"/>
          <p:cNvPicPr/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28" y="1571612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4" name="Рисунок 3" descr="http://agrobiz.net/adminrub/img/kozy-ovtsy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928670"/>
            <a:ext cx="414337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6"/>
          <p:cNvGrpSpPr/>
          <p:nvPr/>
        </p:nvGrpSpPr>
        <p:grpSpPr>
          <a:xfrm>
            <a:off x="4000496" y="1857364"/>
            <a:ext cx="5143504" cy="4661103"/>
            <a:chOff x="3071802" y="1000108"/>
            <a:chExt cx="5143504" cy="4661103"/>
          </a:xfrm>
        </p:grpSpPr>
        <p:pic>
          <p:nvPicPr>
            <p:cNvPr id="8" name="Рисунок 7" descr="http://agrobiz.net/adminrub/img/kozy-ovtsy.png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3643306" y="1000108"/>
              <a:ext cx="4143404" cy="378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Группа 39"/>
            <p:cNvGrpSpPr/>
            <p:nvPr/>
          </p:nvGrpSpPr>
          <p:grpSpPr>
            <a:xfrm>
              <a:off x="3071802" y="1142984"/>
              <a:ext cx="5143504" cy="4518227"/>
              <a:chOff x="3286116" y="1428736"/>
              <a:chExt cx="5143504" cy="4518227"/>
            </a:xfrm>
          </p:grpSpPr>
          <p:pic>
            <p:nvPicPr>
              <p:cNvPr id="10" name="Picture 9" descr="http://media.afar.com/uploads/images/afar_posts/images/gnApxmmqrX/large_438637754f90398ce8bd639fe7eaff10?1340142462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D"/>
                  </a:clrFrom>
                  <a:clrTo>
                    <a:srgbClr val="FFFFF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286116" y="1428736"/>
                <a:ext cx="4214842" cy="4214842"/>
              </a:xfrm>
              <a:prstGeom prst="rect">
                <a:avLst/>
              </a:prstGeom>
              <a:noFill/>
            </p:spPr>
          </p:pic>
          <p:pic>
            <p:nvPicPr>
              <p:cNvPr id="11" name="Picture 7" descr="http://pngimg.com/upload/goat_PNG13151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flipH="1">
                <a:off x="3571868" y="2071678"/>
                <a:ext cx="4857752" cy="387528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rego-shop.ru/gallery/images/505334_ferma-kartinki-dlya-dete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7" name="Picture 2" descr="http://perego-shop.ru/gallery/images/446690_korova-p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85786" y="785794"/>
            <a:ext cx="5158003" cy="3286148"/>
          </a:xfrm>
          <a:prstGeom prst="rect">
            <a:avLst/>
          </a:prstGeom>
          <a:noFill/>
        </p:spPr>
      </p:pic>
      <p:pic>
        <p:nvPicPr>
          <p:cNvPr id="8" name="Picture 10" descr="http://img0.liveinternet.ru/images/attach/c/7/98/695/98695120_Joelle_GoodOldFarm_Element3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929189" y="3214686"/>
            <a:ext cx="3088823" cy="234309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rego-shop.ru/gallery/images/505334_ferma-kartinki-dlya-detei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" name="скотный двор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72528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4" name="Рисунок 3" descr="http://belgorod.meatinfo.ru/data/tradeboard/52987/tradeboard9HppqK_img.PN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71472" y="571480"/>
            <a:ext cx="5933965" cy="378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clipartmania.ru/uploads/gallery/thumb/451/pig-21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3929066"/>
            <a:ext cx="1847864" cy="172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orosyata51.ru/img/krupno-belaia.gif"/>
          <p:cNvPicPr/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28" y="1571612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7" name="Рисунок 6" descr="http://www.igemorzsa.hu/gyerek_oldal/biblia-tanulmany/I.evfolyam/I.negyed/kepek/08/07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1214422"/>
            <a:ext cx="442915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s4.pic4you.ru/y2014/10-16/12216/465388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000372"/>
            <a:ext cx="1571636" cy="236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orosyata51.ru/img/krupno-belaia.gif"/>
          <p:cNvPicPr/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28" y="1571612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4" name="Рисунок 3" descr="http://s2.pic4you.ru/allimage/y2013/08-27/12216/3754649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2857496"/>
            <a:ext cx="3571868" cy="317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clipartmania.ru/uploads/gallery/main/442/horse-51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357158" y="285728"/>
            <a:ext cx="6440459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orosyata51.ru/img/krupno-belaia.gif"/>
          <p:cNvPicPr/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28" y="1571612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3074" name="Picture 2" descr="http://www.fundogpics.com/images/gs46-k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3071810"/>
            <a:ext cx="2094616" cy="3138223"/>
          </a:xfrm>
          <a:prstGeom prst="rect">
            <a:avLst/>
          </a:prstGeom>
          <a:noFill/>
        </p:spPr>
      </p:pic>
      <p:pic>
        <p:nvPicPr>
          <p:cNvPr id="3078" name="Picture 6" descr="http://www.ideegreen.it/wp-content/uploads/2016/01/pastore-tedesco5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14348" y="857232"/>
            <a:ext cx="5857875" cy="46386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orosyata51.ru/img/krupno-belaia.gif"/>
          <p:cNvPicPr/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28" y="1571612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6" name="Рисунок 5" descr="http://effects1.ru/png/kartinka/1/koty/1/kitten_cat_2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2714620"/>
            <a:ext cx="3143271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g-fotki.yandex.ru/get/4513/47407354.4a7/0_b6e2a_1ee7981_orig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428604"/>
            <a:ext cx="4327535" cy="550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orosyata51.ru/img/krupno-belaia.gif"/>
          <p:cNvPicPr/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28" y="1571612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4" name="Рисунок 3" descr="http://agrobiz.net/adminrub/img/kozy-ovtsy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-428660" y="357142"/>
            <a:ext cx="6357982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http://unpictures.ru/images/1359394_ovechka-s-yagnenkom-risuno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143248"/>
            <a:ext cx="2218181" cy="26859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orosyata51.ru/img/krupno-belaia.gif"/>
          <p:cNvPicPr/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28" y="1571612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4" name="Picture 2" descr="http://www.farmmed.ru/media/0_b8dbc_c87662a9_orig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381500" y="1797894"/>
            <a:ext cx="3905276" cy="3959951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14413" y="2285992"/>
            <a:ext cx="2357455" cy="2769598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orosyata51.ru/img/krupno-belaia.gif"/>
          <p:cNvPicPr/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28" y="1571612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38914" name="Picture 2" descr="http://perego-shop.ru/gallery/images/446690_korova-p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1357298"/>
            <a:ext cx="5942917" cy="3786214"/>
          </a:xfrm>
          <a:prstGeom prst="rect">
            <a:avLst/>
          </a:prstGeom>
          <a:noFill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42910" y="2143116"/>
            <a:ext cx="2175188" cy="2557686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orosyata51.ru/img/krupno-belaia.gif"/>
          <p:cNvPicPr/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28" y="1571612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001684" y="2180800"/>
            <a:ext cx="1355738" cy="2391208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37899" name="Picture 11" descr="http://zaikinmir.ru/kartinki/images/koza/koza-kartinki-4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1000108"/>
            <a:ext cx="3800149" cy="487685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orosyata51.ru/img/krupno-belaia.gif"/>
          <p:cNvPicPr/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28" y="1571612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39938" name="Picture 2" descr="http://chiprus.ru/sites/default/files/imce/loshad_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4989" y="642918"/>
            <a:ext cx="7009011" cy="4643470"/>
          </a:xfrm>
          <a:prstGeom prst="rect">
            <a:avLst/>
          </a:prstGeom>
          <a:noFill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928662" y="1571611"/>
            <a:ext cx="1357322" cy="3677905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img-fotki.yandex.ru/get/3505/200418627.7e/0_1203f0_6ff80691_orig.png" hidden="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5" name="Picture 2" descr="http://perego-shop.ru/gallery/images/446690_korova-p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57290" y="1285860"/>
            <a:ext cx="6572296" cy="4187190"/>
          </a:xfrm>
          <a:prstGeom prst="rect">
            <a:avLst/>
          </a:prstGeom>
          <a:noFill/>
        </p:spPr>
      </p:pic>
      <p:pic>
        <p:nvPicPr>
          <p:cNvPr id="6" name="Мычание - Коров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42965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40964" name="Picture 4" descr="http://prikolnye-kartinki.ru/img/picture/Jul/06/f4f7342b098a8a3c3ba50b51aba0a9fc/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571736" y="2143116"/>
            <a:ext cx="5241375" cy="3857652"/>
          </a:xfrm>
          <a:prstGeom prst="rect">
            <a:avLst/>
          </a:prstGeom>
          <a:noFill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428728" y="1428736"/>
            <a:ext cx="2500330" cy="2414810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rego-shop.ru/gallery/images/505334_ferma-kartinki-dlya-dete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sp>
        <p:nvSpPr>
          <p:cNvPr id="2058" name="AutoShape 10" descr="http://ru.stockfresh.com/thumbs/clairev/403713_%D1%81%D1%82%D1%80%D0%B0%D0%BD%D0%B5-%D0%BF%D0%B5%D0%B9%D0%B7%D0%B0%D0%B6-%D1%84%D0%B5%D1%80%D0%BC%D1%8B-%D0%B6%D0%B8%D0%B2%D0%BE%D1%82%D0%BD%D1%8B%D0%B5-%D0%B2%D0%B5%D0%BA%D1%82%D0%BE%D1%80%D0%B0-%D0%B4%D0%BE%D0%BC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642910" y="122109"/>
            <a:ext cx="3657356" cy="2124000"/>
            <a:chOff x="0" y="0"/>
            <a:chExt cx="3657356" cy="2163883"/>
          </a:xfrm>
        </p:grpSpPr>
        <p:pic>
          <p:nvPicPr>
            <p:cNvPr id="9" name="Рисунок 8" descr="C:\Users\Vladimir\Desktop\Новая папка (2)\IMG_20170216_094602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800000" cy="2163883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</p:pic>
        <p:pic>
          <p:nvPicPr>
            <p:cNvPr id="10" name="Рисунок 9" descr="C:\Users\Vladimir\Desktop\Новая папка (2)\IMG_20170216_094226.jp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57356" y="0"/>
              <a:ext cx="1800000" cy="216000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</p:pic>
      </p:grpSp>
      <p:grpSp>
        <p:nvGrpSpPr>
          <p:cNvPr id="23" name="Группа 22"/>
          <p:cNvGrpSpPr/>
          <p:nvPr/>
        </p:nvGrpSpPr>
        <p:grpSpPr>
          <a:xfrm>
            <a:off x="4857751" y="142852"/>
            <a:ext cx="3657600" cy="2124000"/>
            <a:chOff x="4286247" y="571480"/>
            <a:chExt cx="3571901" cy="2160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86247" y="571480"/>
              <a:ext cx="1814692" cy="216000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72208" y="571480"/>
              <a:ext cx="1785940" cy="216000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20" name="Группа 19"/>
          <p:cNvGrpSpPr/>
          <p:nvPr/>
        </p:nvGrpSpPr>
        <p:grpSpPr>
          <a:xfrm>
            <a:off x="642910" y="2395009"/>
            <a:ext cx="3657600" cy="2124000"/>
            <a:chOff x="669496" y="2428867"/>
            <a:chExt cx="3559364" cy="217699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69496" y="2428867"/>
              <a:ext cx="1800000" cy="2165447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428860" y="2428868"/>
              <a:ext cx="1800000" cy="2176998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24" name="Группа 23"/>
          <p:cNvGrpSpPr/>
          <p:nvPr/>
        </p:nvGrpSpPr>
        <p:grpSpPr>
          <a:xfrm>
            <a:off x="4857751" y="2411608"/>
            <a:ext cx="3657600" cy="2124000"/>
            <a:chOff x="5429261" y="3357562"/>
            <a:chExt cx="3500457" cy="21604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143768" y="3357562"/>
              <a:ext cx="1785950" cy="216000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429261" y="3357562"/>
              <a:ext cx="1800000" cy="216040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25" name="Группа 24"/>
          <p:cNvGrpSpPr/>
          <p:nvPr/>
        </p:nvGrpSpPr>
        <p:grpSpPr>
          <a:xfrm>
            <a:off x="642912" y="4643446"/>
            <a:ext cx="3657600" cy="2124000"/>
            <a:chOff x="1214416" y="4786322"/>
            <a:chExt cx="3571898" cy="2160000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214416" y="4786322"/>
              <a:ext cx="1785948" cy="216000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000366" y="4786322"/>
              <a:ext cx="1785948" cy="216000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26" name="Группа 25"/>
          <p:cNvGrpSpPr/>
          <p:nvPr/>
        </p:nvGrpSpPr>
        <p:grpSpPr>
          <a:xfrm>
            <a:off x="4857752" y="4665387"/>
            <a:ext cx="3643331" cy="2124000"/>
            <a:chOff x="4643439" y="4593973"/>
            <a:chExt cx="3643331" cy="2192613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643439" y="4593973"/>
              <a:ext cx="1785949" cy="216000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500827" y="4626586"/>
              <a:ext cx="1785943" cy="216000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00034" y="857232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dirty="0" smtClean="0">
                <a:solidFill>
                  <a:srgbClr val="FFFF66"/>
                </a:solidFill>
                <a:latin typeface="Monotype Corsiva" pitchFamily="66" charset="0"/>
              </a:rPr>
              <a:t>Спасибо за внимание!</a:t>
            </a:r>
            <a:br>
              <a:rPr lang="ru-RU" sz="8000" dirty="0" smtClean="0">
                <a:solidFill>
                  <a:srgbClr val="FFFF66"/>
                </a:solidFill>
                <a:latin typeface="Monotype Corsiva" pitchFamily="66" charset="0"/>
              </a:rPr>
            </a:br>
            <a:endParaRPr lang="ru-RU" sz="8000" dirty="0">
              <a:solidFill>
                <a:srgbClr val="FFFF66"/>
              </a:solidFill>
              <a:latin typeface="Monotype Corsiva" pitchFamily="66" charset="0"/>
            </a:endParaRPr>
          </a:p>
        </p:txBody>
      </p:sp>
      <p:pic>
        <p:nvPicPr>
          <p:cNvPr id="1028" name="Picture 4" descr="http://www.geogips.ru/images/novosti_images/pin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338469"/>
            <a:ext cx="8858280" cy="451953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img-fotki.yandex.ru/get/3505/200418627.7e/0_1203f0_6ff80691_orig.png" hidden="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7" name="Рисунок 6" descr="http://belgorod.meatinfo.ru/data/tradeboard/52987/tradeboard9HppqK_img.PN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857356" y="1571612"/>
            <a:ext cx="5933965" cy="378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Живые звуки природы - Хрюканье свинь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072462" y="55721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3" name="Рисунок 2" descr="http://www.igemorzsa.hu/gyerek_oldal/biblia-tanulmany/I.evfolyam/I.negyed/kepek/08/07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1071546"/>
            <a:ext cx="5643602" cy="448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Звуки животных vk.com_mom_music - Овца (овечка бе бее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572528" y="662466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4" name="Рисунок 3" descr="http://clipartmania.ru/uploads/gallery/main/442/horse-64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642918"/>
            <a:ext cx="628654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вуки природы - Лошад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572528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5" name="Рисунок 4" descr="http://www.ua.all.biz/img/ua/catalog/1699488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500042"/>
            <a:ext cx="621510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ЗВУКИ - Лай соба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429652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4" name="Рисунок 3" descr="http://www.pngall.com/wp-content/uploads/2016/03/Cat-PNG-5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1214422"/>
            <a:ext cx="5715040" cy="410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МТС Звуки - Мяуканье кош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 flipH="1">
            <a:off x="8572528" y="6215082"/>
            <a:ext cx="223838" cy="2238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l="16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6" name="Рисунок 5" descr="http://agrobiz.net/adminrub/img/kozy-ovtsy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714356"/>
            <a:ext cx="6357982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козочка тр5 - блеянье коз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572528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35</Words>
  <Application>Microsoft Office PowerPoint</Application>
  <PresentationFormat>Экран (4:3)</PresentationFormat>
  <Paragraphs>9</Paragraphs>
  <Slides>33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55</cp:revision>
  <dcterms:created xsi:type="dcterms:W3CDTF">2017-01-22T14:19:15Z</dcterms:created>
  <dcterms:modified xsi:type="dcterms:W3CDTF">2017-02-20T14:41:17Z</dcterms:modified>
</cp:coreProperties>
</file>