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00026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Актерское амплуа 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«МАДАМ  ЯДВИГА»</a:t>
            </a:r>
            <a:endParaRPr lang="ru-RU" sz="4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0334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Субботина Елена Владимировна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МБДОУ «Детский сад №142»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70321-WA00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14290"/>
            <a:ext cx="3483000" cy="64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70321-WA00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14290"/>
            <a:ext cx="3295667" cy="64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70321-WA00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14290"/>
            <a:ext cx="3731056" cy="648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20170321-WA00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407" y="1428736"/>
            <a:ext cx="8817800" cy="496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13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Актерское амплуа  «МАДАМ  ЯДВИГА»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2017-03-21T05:45:22Z</dcterms:created>
  <dcterms:modified xsi:type="dcterms:W3CDTF">2017-03-21T06:27:45Z</dcterms:modified>
</cp:coreProperties>
</file>