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843" r:id="rId3"/>
    <p:sldMasterId id="2147484076" r:id="rId4"/>
    <p:sldMasterId id="2147484112" r:id="rId5"/>
    <p:sldMasterId id="2147484124" r:id="rId6"/>
  </p:sldMasterIdLst>
  <p:sldIdLst>
    <p:sldId id="264" r:id="rId7"/>
    <p:sldId id="257" r:id="rId8"/>
    <p:sldId id="258" r:id="rId9"/>
    <p:sldId id="259" r:id="rId10"/>
    <p:sldId id="260" r:id="rId11"/>
    <p:sldId id="266" r:id="rId12"/>
    <p:sldId id="261" r:id="rId13"/>
    <p:sldId id="268" r:id="rId14"/>
    <p:sldId id="267" r:id="rId15"/>
    <p:sldId id="269" r:id="rId16"/>
    <p:sldId id="263" r:id="rId17"/>
    <p:sldId id="265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33CC"/>
    <a:srgbClr val="FF0066"/>
    <a:srgbClr val="00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B312-56DA-4ED6-91D3-2BDC02A19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3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69D5-90EA-45A3-962F-27243E4D1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9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8C03-9636-4017-A39F-FBAB8C5C5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4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D73B-F4F8-4050-9B58-9525838C0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2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9304AA-B0FC-4285-8679-DA0883BC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1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C992-ADB8-4637-AB9C-5CB70FBA6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7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B27D-10F0-4468-AA70-2D9C0DC3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8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5F50-E589-4C2A-9F75-6B7395AD2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1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A994-79EA-4EB6-BF0A-E5C0C9D9E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92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592A-0F97-4D82-9BB5-8A97BF6E3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5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D5DF-64B4-40B0-8815-D3AA6F215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2A5A-8733-45DD-9C19-6E2BCCA75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8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B818-9C04-4366-A63E-484136FB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0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D2F2-2406-4AB6-AC65-2C161C587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4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A5D3-8B90-44D4-80C5-85F1F6ABE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1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72A1-E25E-46C9-A8E2-BA9AC5528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19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2179B4-6500-44B1-8DD9-DABAAF71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2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792A-4C1D-4ED7-A332-2FF099BA0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0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12E4-5E46-4E5A-9B60-F51E128B2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36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7037-B389-4DBF-9F16-44133A056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2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B90F4A-9D3F-41FD-8B01-13278DFDE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98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759C-41DE-468D-9612-B723EC069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6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A0D5-BD39-43FB-8FFE-50C5FF72B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71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D550-3594-4FAA-BBF1-7F10D0106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02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878C-55C9-4C3B-AEAA-41C67ECB5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14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C2A2-FBE3-4258-AB7E-C723D6885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14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900E-17DC-443A-B4F2-B06E2896C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99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CF20-9C3C-49B5-B577-CD334D983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36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C22E-FF2A-4899-A414-D80DBE01D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34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4BB312-56DA-4ED6-91D3-2BDC02A198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32A5A-8733-45DD-9C19-6E2BCCA753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A2A0D5-BD39-43FB-8FFE-50C5FF72BC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88F4-A57E-4C36-BF2D-1AB65C2E8E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88F4-A57E-4C36-BF2D-1AB65C2E8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75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D1D97-008E-4013-BA5D-3F3E60EB3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6F8BD-F3F1-46BA-B11E-890608A8A6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E2BA8-2A3C-4E2A-91C2-B3818C997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B1ABC6-E192-409F-A268-E11EAD2427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BCBA4-0F47-4E64-ADB3-D63683A56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69D5-90EA-45A3-962F-27243E4D11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E608C03-9636-4017-A39F-FBAB8C5C51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D97-008E-4013-BA5D-3F3E60EB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00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F8BD-F3F1-46BA-B11E-890608A8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66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2BA8-2A3C-4E2A-91C2-B3818C997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6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ABC6-E192-409F-A268-E11EAD242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CBA4-0F47-4E64-ADB3-D63683A56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4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2895CD-0FD9-433D-BB41-E78859F74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60EE8D-7BCB-4D91-90D4-BCC12E088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886" r:id="rId7"/>
    <p:sldLayoutId id="2147483887" r:id="rId8"/>
    <p:sldLayoutId id="2147483888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17E2-4ED1-426A-9177-AF22A6233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94" r:id="rId2"/>
    <p:sldLayoutId id="2147483895" r:id="rId3"/>
    <p:sldLayoutId id="2147483896" r:id="rId4"/>
    <p:sldLayoutId id="2147483917" r:id="rId5"/>
    <p:sldLayoutId id="2147483918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1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2895CD-0FD9-433D-BB41-E78859F74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webcountry.ru/topics/topic/mojj-dom---moja-krepost-my-home-is-my-castle" TargetMode="External"/><Relationship Id="rId2" Type="http://schemas.openxmlformats.org/officeDocument/2006/relationships/hyperlink" Target="http://english-4life.com.ua/topic/dom/" TargetMode="Externa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://www.myenglishpages.com/site_php_files/vocabulary-lesson-home.php" TargetMode="External"/><Relationship Id="rId4" Type="http://schemas.openxmlformats.org/officeDocument/2006/relationships/hyperlink" Target="http://www.englishmedialab.com/beginnervideos/home/hom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frm=1&amp;source=images&amp;cd=&amp;cad=rja&amp;uact=8&amp;ved=0CAcQjRxqFQoTCO2Lw_Dt5cgCFSe_cgodDpUArA&amp;url=http://flymama.info/home/10-kulinarnyx-sovetov/&amp;bvm=bv.106130839,d.bGQ&amp;psig=AFQjCNFLaJc_SA8AWdTHtkGCQ8zcGwsZcg&amp;ust=1446145448120126" TargetMode="External"/><Relationship Id="rId13" Type="http://schemas.openxmlformats.org/officeDocument/2006/relationships/image" Target="../media/image20.jpeg"/><Relationship Id="rId18" Type="http://schemas.openxmlformats.org/officeDocument/2006/relationships/hyperlink" Target="http://www.google.ru/url?sa=i&amp;rct=j&amp;q=&amp;esrc=s&amp;frm=1&amp;source=images&amp;cd=&amp;cad=rja&amp;uact=8&amp;ved=0CAcQjRxqFQoTCOSPk-vw5cgCFaN-cgodWAwM7g&amp;url=http://kakchto.com/kak-pravilno-prinimat-kontrastnyiy-dush/&amp;bvm=bv.106130839,d.bGQ&amp;psig=AFQjCNHYzDBdmvx1t_0r1TaDEIhcDsS_CQ&amp;ust=144614606618766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ru/url?sa=i&amp;rct=j&amp;q=&amp;esrc=s&amp;frm=1&amp;source=images&amp;cd=&amp;cad=rja&amp;uact=8&amp;ved=0CAcQjRxqFQoTCIfH_7vu5cgCFaO8cgodjUoF4w&amp;url=http://guves.net/ru/zdorove/skolko-dolzhen-kushat-rebenok.html&amp;bvm=bv.106130839,d.bGQ&amp;psig=AFQjCNGAkAh1TNVxmig38xU10dmPp6TL7Q&amp;ust=1446145596152415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google.ru/url?sa=i&amp;rct=j&amp;q=&amp;esrc=s&amp;frm=1&amp;source=images&amp;cd=&amp;cad=rja&amp;uact=8&amp;ved=0CAcQjRxqFQoTCLHSrPzs5cgCFYSPcgodX9EAtA&amp;url=http://rodovid.me/simple_life/neskolko-prichin-pochemu-sleduet-otorvat-detey-ot-televizora-i-otpravitsya-na-progulku.html&amp;psig=AFQjCNFHqH8njJQ5-sxK2s_k7SWgBDjSHw&amp;ust=1446145186988808" TargetMode="External"/><Relationship Id="rId16" Type="http://schemas.openxmlformats.org/officeDocument/2006/relationships/hyperlink" Target="http://www.google.ru/url?sa=i&amp;rct=j&amp;q=&amp;esrc=s&amp;frm=1&amp;source=images&amp;cd=&amp;cad=rja&amp;uact=8&amp;ved=0CAcQjRxqFQoTCLzTq4Tv5cgCFQFwcgodS3kFrA&amp;url=http://momknows.info/kak-rebenka-ulozhit-spat-dnem/&amp;bvm=bv.106130839,d.bGQ&amp;psig=AFQjCNGEUA2nPp3RakTjb-9DS2yYDAy84Q&amp;ust=14461457370212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frm=1&amp;source=images&amp;cd=&amp;cad=rja&amp;uact=8&amp;ved=0CAcQjRxqFQoTCI_4sc7t5cgCFed-cgodghgOPg&amp;url=http://myltik-fan.ru/soveti_psigologa/1089-kak-sdelat-podgotovku-domashnego-zadaniya-lyubimym-delom.html&amp;bvm=bv.106130839,d.bGQ&amp;psig=AFQjCNGgQEkpenA5vcv9qOeo-e0s15bcAg&amp;ust=1446145387033536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1.jpeg"/><Relationship Id="rId10" Type="http://schemas.openxmlformats.org/officeDocument/2006/relationships/hyperlink" Target="http://www.google.ru/url?sa=i&amp;rct=j&amp;q=&amp;esrc=s&amp;frm=1&amp;source=images&amp;cd=&amp;cad=rja&amp;uact=8&amp;ved=0CAcQjRxqFQoTCNfQnpLu5cgCFQX8cgodIrMMjg&amp;url=http://style.news.am/rus/news/10933/chto-delat-kogda-muzh-postoyanno-igraet-v-kompyuterniye-igriy?.html&amp;bvm=bv.106130839,d.bGQ&amp;psig=AFQjCNHFX4vRux1MXWJObBP33GIeUKa7Gw&amp;ust=1446145531491534" TargetMode="External"/><Relationship Id="rId19" Type="http://schemas.openxmlformats.org/officeDocument/2006/relationships/image" Target="../media/image23.jpeg"/><Relationship Id="rId4" Type="http://schemas.openxmlformats.org/officeDocument/2006/relationships/hyperlink" Target="http://www.google.ru/url?sa=i&amp;rct=j&amp;q=&amp;esrc=s&amp;frm=1&amp;source=images&amp;cd=&amp;cad=rja&amp;uact=8&amp;ved=0CAcQjRxqFQoTCLT9n7Ht5cgCFYm9cgodJ-4K5g&amp;url=http://psyh-olog.ru/2014/08/zachem-nuzhno-chitat-knigi/&amp;bvm=bv.106130839,d.bGQ&amp;psig=AFQjCNEPxZgHcu16u4eJmbzN_YYNoFeoQg&amp;ust=1446145305990319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ww.google.ru/url?sa=i&amp;rct=j&amp;q=&amp;esrc=s&amp;frm=1&amp;source=images&amp;cd=&amp;cad=rja&amp;uact=8&amp;ved=0CAcQjRxqFQoTCJvL9dnu5cgCFSOLcgodCBsP5Q&amp;url=http://cityforkids.ru/obuchaem-rebenka-odevatsya-samostoyatelno/&amp;bvm=bv.106130839,d.bGQ&amp;psig=AFQjCNF_PIxqnErtynOaSxQ_UT3GVTy-jQ&amp;ust=14461456724738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www.google.ru/url?sa=i&amp;rct=j&amp;q=&amp;esrc=s&amp;frm=1&amp;source=images&amp;cd=&amp;cad=rja&amp;uact=8&amp;ved=0CAcQjRxqFQoTCNSAkNmr98gCFcsVLAodGhsMbA&amp;url=http://www.myhome.ru/idea/interior/8021&amp;bvm=bv.106674449,d.bGQ&amp;psig=AFQjCNF8RXXzLZktQyOyfPd496ij7hl9mw&amp;ust=1446745982421286" TargetMode="External"/><Relationship Id="rId18" Type="http://schemas.openxmlformats.org/officeDocument/2006/relationships/image" Target="../media/image34.jpeg"/><Relationship Id="rId3" Type="http://schemas.openxmlformats.org/officeDocument/2006/relationships/hyperlink" Target="http://www.google.ru/url?sa=i&amp;rct=j&amp;q=&amp;esrc=s&amp;frm=1&amp;source=images&amp;cd=&amp;cad=rja&amp;uact=8&amp;ved=0CAcQjRxqFQoTCPvWo-fo9sgCFQIpcgodu6QPVg&amp;url=http://home-ideas.ru/2015/02/kak-vyibrat-mebel-dlya-gostinoy&amp;psig=AFQjCNGSC-S7dJgCKMJrAA13x3pDcw3t4Q&amp;ust=1446727910595426" TargetMode="External"/><Relationship Id="rId21" Type="http://schemas.openxmlformats.org/officeDocument/2006/relationships/hyperlink" Target="http://www.google.ru/url?sa=i&amp;rct=j&amp;q=&amp;esrc=s&amp;frm=1&amp;source=images&amp;cd=&amp;cad=rja&amp;uact=8&amp;ved=0CAcQjRxqFQoTCM_S-czQ-cgCFca_cgodFfEAZg&amp;url=http://kolorit44.ru/%D1%81%D1%82%D0%BE%D0%BB-%D0%B6%D1%83%D1%80%D0%BD%D0%B0%D0%BB%D1%8C%D0%BD%D1%8B%D0%B9-%D0%B2%D0%B5%D1%80%D0%B4%D0%B8-2/&amp;psig=AFQjCNEQ7t9unRY_fe4LlpNfn3zejQuTBA&amp;ust=1446824807654589" TargetMode="External"/><Relationship Id="rId7" Type="http://schemas.openxmlformats.org/officeDocument/2006/relationships/hyperlink" Target="http://www.google.ru/url?sa=i&amp;rct=j&amp;q=&amp;esrc=s&amp;frm=1&amp;source=images&amp;cd=&amp;cad=rja&amp;uact=8&amp;ved=0CAcQjRxqFQoTCO_owfjp9sgCFSXzcgodssMPzA&amp;url=http://www.myhome.ru/idea/interior/12356&amp;bvm=bv.106674449,d.bGQ&amp;psig=AFQjCNGj-1uGjY2ILJBEj5TMKAqPMcWKyg&amp;ust=1446728478313382" TargetMode="External"/><Relationship Id="rId12" Type="http://schemas.openxmlformats.org/officeDocument/2006/relationships/image" Target="../media/image31.jpeg"/><Relationship Id="rId17" Type="http://schemas.openxmlformats.org/officeDocument/2006/relationships/hyperlink" Target="http://www.google.ru/url?sa=i&amp;rct=j&amp;q=&amp;esrc=s&amp;frm=1&amp;source=images&amp;cd=&amp;cad=rja&amp;uact=8&amp;ved=0CAcQjRxqFQoTCKLazdqt98gCFQELLAod91UDDA&amp;url=http://odivanah.ru/luchshee/kak-vybrat-kachestvennyj-divan.html&amp;bvm=bv.106674449,d.bGQ&amp;psig=AFQjCNGbVrsMuUI7nitMe8po9Ad5g--DsQ&amp;ust=1446746610112075" TargetMode="External"/><Relationship Id="rId2" Type="http://schemas.openxmlformats.org/officeDocument/2006/relationships/image" Target="../media/image26.png"/><Relationship Id="rId16" Type="http://schemas.openxmlformats.org/officeDocument/2006/relationships/image" Target="../media/image33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hyperlink" Target="http://www.google.ru/url?sa=i&amp;rct=j&amp;q=&amp;esrc=s&amp;frm=1&amp;source=images&amp;cd=&amp;cad=rja&amp;uact=8&amp;ved=0CAcQjRxqFQoTCNjJktOq98gCFckLLAodKmAPdg&amp;url=http://www.symbolsbook.ru/Article.aspx?id=418&amp;bvm=bv.106674449,d.bGQ&amp;psig=AFQjCNEot0knDVOKmAx4YneO5QRwovxCGA&amp;ust=1446732132238521" TargetMode="External"/><Relationship Id="rId5" Type="http://schemas.openxmlformats.org/officeDocument/2006/relationships/hyperlink" Target="http://www.google.ru/url?sa=i&amp;rct=j&amp;q=&amp;esrc=s&amp;frm=1&amp;source=images&amp;cd=&amp;cad=rja&amp;uact=8&amp;ved=0CAcQjRxqFQoTCK_486Xp9sgCFSSPcgodtIgPcQ&amp;url=http://fengshuiworld.ru/vannaia.html&amp;bvm=bv.106674449,d.bGQ&amp;psig=AFQjCNGvaF43BjooalnDwnKZN1VtBew8-Q&amp;ust=1446728321450873" TargetMode="External"/><Relationship Id="rId15" Type="http://schemas.openxmlformats.org/officeDocument/2006/relationships/hyperlink" Target="http://www.google.ru/url?sa=i&amp;rct=j&amp;q=&amp;esrc=s&amp;frm=1&amp;source=images&amp;cd=&amp;cad=rja&amp;uact=8&amp;ved=0CAcQjRxqFQoTCNXvvf-r98gCFQoNLAodhM0MzA&amp;url=http://world-fact.ru/%D1%81%D0%BF%D0%B0%D0%BB%D1%8C%D0%BD%D1%8F-%D0%BF%D0%BE-%D1%84%D1%8D%D0%BD%D1%88%D1%83%D0%B9-%D0%B8%D0%BB%D0%B8-%D1%87%D0%B5%D0%B3%D0%BE-%D0%BD%D0%B5-%D0%B4%D0%BE%D0%BB%D0%B6%D0%BD%D0%BE-%D0%B1%D1%8B/&amp;bvm=bv.106674449,d.bGQ&amp;psig=AFQjCNEyFT-1tcAmKPQyUj3iF3PN91KA1w&amp;ust=1446746240730684" TargetMode="External"/><Relationship Id="rId10" Type="http://schemas.openxmlformats.org/officeDocument/2006/relationships/image" Target="../media/image30.jpeg"/><Relationship Id="rId19" Type="http://schemas.openxmlformats.org/officeDocument/2006/relationships/hyperlink" Target="http://www.google.ru/url?sa=i&amp;rct=j&amp;q=&amp;esrc=s&amp;frm=1&amp;source=images&amp;cd=&amp;cad=rja&amp;uact=8&amp;ved=0CAcQjRxqFQoTCMmSlP2t98gCFciHLAodFzEBAw&amp;url=http://rus-img2.com/stul-derevyannyy-s-podlokotnikami&amp;bvm=bv.106674449,d.bGQ&amp;psig=AFQjCNESbMuMdVmHA8AENCHpsTalMnVTJw&amp;ust=1446746787538752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://www.google.ru/url?sa=i&amp;rct=j&amp;q=&amp;esrc=s&amp;frm=1&amp;source=images&amp;cd=&amp;cad=rja&amp;uact=8&amp;ved=0CAcQjRxqFQoTCJi5j8Hq9sgCFYRzcgodnOYDTA&amp;url=http://artkuhni.ru/styles/kuhnja-v-stile-hajtek/&amp;bvm=bv.106674449,d.bGQ&amp;psig=AFQjCNF1fuxniF2dDyQ5-oJwbNOOpkpRRg&amp;ust=1446728580572531" TargetMode="External"/><Relationship Id="rId14" Type="http://schemas.openxmlformats.org/officeDocument/2006/relationships/image" Target="../media/image32.jpeg"/><Relationship Id="rId22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7388" y="685800"/>
            <a:ext cx="7620000" cy="1066800"/>
          </a:xfr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cs typeface="Times New Roman" pitchFamily="18" charset="0"/>
              </a:rPr>
              <a:t/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/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/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Муниципальное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бюджетное образовательное учреждение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«Средняя общеобразовательная школа №9»</a:t>
            </a:r>
            <a:r>
              <a:rPr lang="ru-RU" sz="2000" b="1" dirty="0">
                <a:cs typeface="Times New Roman" pitchFamily="18" charset="0"/>
              </a:rPr>
              <a:t/>
            </a:r>
            <a:br>
              <a:rPr lang="ru-RU" sz="2000" b="1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 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4587441" y="5562600"/>
            <a:ext cx="4248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rgbClr val="B83D68"/>
              </a:buClr>
              <a:buSzPct val="85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Аракелян Альбина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Аршавеловна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75"/>
              </a:spcBef>
              <a:buClr>
                <a:srgbClr val="B83D68"/>
              </a:buClr>
              <a:buSzPct val="85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 eaLnBrk="1" hangingPunct="1">
              <a:spcBef>
                <a:spcPts val="575"/>
              </a:spcBef>
              <a:buClr>
                <a:srgbClr val="B83D68"/>
              </a:buClr>
              <a:buSzPct val="85000"/>
              <a:buFont typeface="Wingdings 2" pitchFamily="18" charset="2"/>
              <a:buNone/>
              <a:defRPr/>
            </a:pPr>
            <a:endParaRPr lang="ru-RU" sz="2600" dirty="0" smtClean="0">
              <a:solidFill>
                <a:srgbClr val="B13F9A"/>
              </a:solidFill>
              <a:latin typeface="Cambria" pitchFamily="18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782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8499474" y="831921"/>
            <a:ext cx="644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dirty="0"/>
              <a:t>              </a:t>
            </a:r>
            <a:endParaRPr lang="ru-RU" sz="1200" b="1" dirty="0"/>
          </a:p>
          <a:p>
            <a:r>
              <a:rPr lang="ru-RU" sz="1200" b="1" dirty="0"/>
              <a:t>ФГОС</a:t>
            </a:r>
            <a:r>
              <a:rPr lang="ru-RU" sz="1200" dirty="0"/>
              <a:t> </a:t>
            </a:r>
            <a:endParaRPr lang="ru-RU" dirty="0"/>
          </a:p>
        </p:txBody>
      </p:sp>
      <p:pic>
        <p:nvPicPr>
          <p:cNvPr id="23558" name="Picture 7" descr="C:\Users\admin\Desktop\p16_dsc06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37222"/>
            <a:ext cx="46402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\Desktop\studying-English-in-the-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8" y="2310823"/>
            <a:ext cx="1185645" cy="9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thCA8ZZVU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8" y="4446877"/>
            <a:ext cx="1177524" cy="12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English-dictionaries-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" y="3277900"/>
            <a:ext cx="1161284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keep_calm_and_speak_english_by_boog2117-d5cvl2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7" y="1224974"/>
            <a:ext cx="1177524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Sign_Englis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1159127" cy="11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13-tips-words-cloud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8" y="5715000"/>
            <a:ext cx="118564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Homework</a:t>
            </a:r>
            <a:endParaRPr lang="ru-RU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2438400"/>
            <a:ext cx="78486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овые слова наизусть;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Ex.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p.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52-53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учебнике)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esktop\i_love_english_by_hazardos-d4nx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295400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 bye!</a:t>
            </a:r>
            <a:endParaRPr lang="ru-RU" sz="4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 a nice day!</a:t>
            </a:r>
            <a:endParaRPr lang="ru-RU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i_love_english_by_hazardos-d4nx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english_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229225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сайте в интернете</a:t>
            </a:r>
            <a:endParaRPr lang="ru-RU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752600"/>
            <a:ext cx="83820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://english-4life.com.ua/topic/dom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://www.engwebcountry.ru/topics/topic/mojj-dom---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moja-krepost-my-home-is-my-castle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www.englishmedialab.com/beginnervideos/home/home.html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www.myenglishpages.com/site_php_files/vocabulary-lesson-home.php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http://lengish.com/topics/topic-56.html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4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dovid.me/uploads/images/00/00/05/2014/11/08/8e042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1" y="110205"/>
            <a:ext cx="2774661" cy="22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syh-olog.ru/wp-content/uploads/2014/08/%D0%97%D0%B0%D1%87%D0%B5%D0%BC-%D0%BD%D1%83%D0%B6%D0%BD%D0%BE-%D1%87%D0%B8%D1%82%D0%B0%D1%82%D1%8C-%D0%BF%D0%BE%D0%BB%D0%B5%D0%B7%D0%BD%D1%8B%D0%B5-%D0%BA%D0%BD%D0%B8%D0%B3%D0%B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0" y="4581957"/>
            <a:ext cx="2774661" cy="22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yltik-fan.ru/uploads/posts/2012-04/1333731431_1325499857_vypolyanem-domashnee-zadanie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8628"/>
            <a:ext cx="2590800" cy="22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lymama.info/wp-content/uploads/2014/06/0_63260_7f683c0b_X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958"/>
            <a:ext cx="2608118" cy="22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yle.news.am/static/news/b/2014/02/1093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628"/>
            <a:ext cx="2719222" cy="21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uves.net/assets/images/demo/skolko-dolzhen-syedat-rebenok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82" y="2459276"/>
            <a:ext cx="2608118" cy="18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ityforkids.ru/wp-content/uploads/kak-nauchit-rebenka-odevatsya-samostoyatelno-620x33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10" y="4581958"/>
            <a:ext cx="3003013" cy="22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atrony.ru/wp-content/uploads/2014/12/slider-img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1" y="2459276"/>
            <a:ext cx="2774661" cy="18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akchto.com/kc-img/Kontrastnyiy-dush-1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459276"/>
            <a:ext cx="2719223" cy="18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42951"/>
            <a:ext cx="1676400" cy="41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kuhnya.ru/wp-content/uploads/2013/10/interer-gostinoy-sovmeschennoy-s-kuh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239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sz="6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HOME</a:t>
            </a:r>
            <a:endParaRPr lang="ru-RU" sz="60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685800"/>
            <a:ext cx="7467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500" b="1" i="1" u="sng" dirty="0">
                <a:ln w="11430"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Phonetic Exercise</a:t>
            </a:r>
            <a:endParaRPr lang="ru-RU" sz="3500" b="1" i="1" u="sng" dirty="0">
              <a:ln w="11430"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52316"/>
              </p:ext>
            </p:extLst>
          </p:nvPr>
        </p:nvGraphicFramePr>
        <p:xfrm>
          <a:off x="457200" y="1828800"/>
          <a:ext cx="8077200" cy="4724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66800"/>
                <a:gridCol w="7010400"/>
              </a:tblGrid>
              <a:tr h="1306683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[e]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breakfast, get up, dress, help, never, lesson</a:t>
                      </a:r>
                      <a:endParaRPr lang="ru-RU" sz="3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</a:tr>
              <a:tr h="70367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finish, swim,  film,  begin, read</a:t>
                      </a:r>
                      <a:endParaRPr lang="ru-RU" sz="3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</a:tr>
              <a:tr h="1306683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ᴧ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sometimes, cousin, come, lunch, run, shower</a:t>
                      </a:r>
                      <a:endParaRPr lang="ru-RU" sz="3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</a:tr>
              <a:tr h="70367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[o]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often, programme, work, watch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</a:tr>
              <a:tr h="70367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u]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go, old,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home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72866"/>
              </p:ext>
            </p:extLst>
          </p:nvPr>
        </p:nvGraphicFramePr>
        <p:xfrm>
          <a:off x="457200" y="0"/>
          <a:ext cx="8153400" cy="6910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90800"/>
                <a:gridCol w="2514600"/>
                <a:gridCol w="3048000"/>
              </a:tblGrid>
              <a:tr h="69228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living room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[‘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livin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rum]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гостиная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bathroom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[‘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ru:m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ванная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комната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modern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[‘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современный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kitchen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[‘kitᶴ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кухня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table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teibl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стол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show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[ᶴ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показывать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garden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[‘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ga:dn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сад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dining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dainin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rum]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столовая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clean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klin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чистый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hall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hol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коридор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bedroom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[‘b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drum]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спальня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sofa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seufa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диван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29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chair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[tᶴ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a]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стул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951" y="0"/>
            <a:ext cx="76200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MATCHING</a:t>
            </a:r>
            <a:endParaRPr lang="ru-RU" sz="40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5" name="Picture 5" descr="C:\Users\admin\Pictures\untitledmatc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62" y="0"/>
            <a:ext cx="1572738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ome-ideas.ru/storage/upload_images/2015-02-24/5302/h_origi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6" y="742950"/>
            <a:ext cx="2718358" cy="14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engshuiworld.ru/va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2950"/>
            <a:ext cx="2590800" cy="14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yhome.ru/uploads/public/idea/1/319/interior/25490/520x0resize_interior12356_70_135970255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0" y="742950"/>
            <a:ext cx="2840649" cy="14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tkuhni.ru/image/data/razdel-photo/hitech/dizajn-kuxni-xajtek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6" y="2340983"/>
            <a:ext cx="2718358" cy="14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ymbolsbook.ru/images/S/Garden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7" y="3963872"/>
            <a:ext cx="2683546" cy="12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myhome.ru/uploads/public/idea/1/5623/interior/15285/520x0resize_interior8021_1336769449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49" y="2340983"/>
            <a:ext cx="2590800" cy="14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orld-fact.ru/wp-content/uploads/2014/11/modulnaya-spalnya-anna-rita-b-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0" y="2340982"/>
            <a:ext cx="2840648" cy="14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odivanah.ru/wp-content/uploads/2014/12/divan-akordion-2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67" y="3827925"/>
            <a:ext cx="2175631" cy="14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albinos.com.ua/p/glenn-derevyanniy-stul-s-podlokotnikami-7591-product-10000-10000.jpe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2" y="3827925"/>
            <a:ext cx="1330036" cy="14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410200"/>
            <a:ext cx="9144000" cy="13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able, bedroom, garden, chair, kitchen, bathroom, sofa, living room, hall, dining room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kolorit44.ru/wp-content/uploads/2013/11/big10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91581"/>
            <a:ext cx="2177143" cy="12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glish-ginter.org.ua/wp-content/uploads/2014/10/house_l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37755"/>
            <a:ext cx="8458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52400" y="13855"/>
            <a:ext cx="4038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upstairs </a:t>
            </a:r>
            <a:r>
              <a:rPr lang="ru-RU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(наверху)</a:t>
            </a:r>
            <a:endParaRPr lang="ru-RU" sz="32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2400" y="6019800"/>
            <a:ext cx="4876800" cy="83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downstairs</a:t>
            </a:r>
            <a:r>
              <a:rPr lang="ru-RU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(внизу)</a:t>
            </a:r>
            <a:endParaRPr lang="ru-RU" sz="32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5018" y="5905500"/>
            <a:ext cx="46482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Образец: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The bathroom is upstairs.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58956" cy="4983163"/>
          </a:xfrm>
        </p:spPr>
      </p:pic>
    </p:spTree>
    <p:extLst>
      <p:ext uri="{BB962C8B-B14F-4D97-AF65-F5344CB8AC3E}">
        <p14:creationId xmlns:p14="http://schemas.microsoft.com/office/powerpoint/2010/main" val="3582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ring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6A1C9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7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8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286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Оформление по умолчанию</vt:lpstr>
      <vt:lpstr>Твердый переплет</vt:lpstr>
      <vt:lpstr>Городская</vt:lpstr>
      <vt:lpstr>Сетка</vt:lpstr>
      <vt:lpstr>Spring</vt:lpstr>
      <vt:lpstr>Соседство</vt:lpstr>
      <vt:lpstr>   Муниципальное бюджетное образовательное учреждение «Средняя общеобразовательная школа №9»  </vt:lpstr>
      <vt:lpstr>Презентация PowerPoint</vt:lpstr>
      <vt:lpstr>AT HOME</vt:lpstr>
      <vt:lpstr>Презентация PowerPoint</vt:lpstr>
      <vt:lpstr>Презентация PowerPoint</vt:lpstr>
      <vt:lpstr>MATCHING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</vt:lpstr>
      <vt:lpstr>   Good bye!</vt:lpstr>
      <vt:lpstr>Ссылки на сайте в интернете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cp:lastPrinted>1601-01-01T00:00:00Z</cp:lastPrinted>
  <dcterms:created xsi:type="dcterms:W3CDTF">1601-01-01T00:00:00Z</dcterms:created>
  <dcterms:modified xsi:type="dcterms:W3CDTF">2016-01-18T15:38:10Z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