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71" r:id="rId5"/>
    <p:sldId id="280" r:id="rId6"/>
    <p:sldId id="272" r:id="rId7"/>
    <p:sldId id="273" r:id="rId8"/>
    <p:sldId id="281" r:id="rId9"/>
    <p:sldId id="274" r:id="rId10"/>
    <p:sldId id="282" r:id="rId11"/>
    <p:sldId id="263" r:id="rId12"/>
    <p:sldId id="283" r:id="rId13"/>
    <p:sldId id="264" r:id="rId14"/>
    <p:sldId id="284" r:id="rId15"/>
    <p:sldId id="265" r:id="rId16"/>
    <p:sldId id="285" r:id="rId17"/>
    <p:sldId id="266" r:id="rId18"/>
    <p:sldId id="286" r:id="rId19"/>
    <p:sldId id="267" r:id="rId20"/>
    <p:sldId id="287" r:id="rId21"/>
    <p:sldId id="268" r:id="rId22"/>
    <p:sldId id="288" r:id="rId23"/>
    <p:sldId id="269" r:id="rId24"/>
    <p:sldId id="289" r:id="rId25"/>
    <p:sldId id="270" r:id="rId26"/>
    <p:sldId id="290" r:id="rId27"/>
    <p:sldId id="275" r:id="rId28"/>
    <p:sldId id="276" r:id="rId29"/>
    <p:sldId id="278" r:id="rId30"/>
    <p:sldId id="295" r:id="rId31"/>
    <p:sldId id="292" r:id="rId32"/>
    <p:sldId id="293" r:id="rId33"/>
    <p:sldId id="294" r:id="rId34"/>
    <p:sldId id="291" r:id="rId35"/>
    <p:sldId id="277" r:id="rId36"/>
    <p:sldId id="296" r:id="rId37"/>
    <p:sldId id="297"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448" y="-10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9D476B-51E7-43B6-8DAA-431B085B2D4E}"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14DD52-B5DC-4822-B742-C109525F7C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D476B-51E7-43B6-8DAA-431B085B2D4E}" type="datetimeFigureOut">
              <a:rPr lang="ru-RU" smtClean="0"/>
              <a:pPr/>
              <a:t>04.04.2016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4DD52-B5DC-4822-B742-C109525F7C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andex.ru/images/search?text=%D0%B0%D0%BD%D0%B8%D0%BC%D0%B0%D1%86%D0%B8%D1%8F%20%D0%BC%D0%B5%D1%80%D0%B8%D0%B4%D0%B8%D0%B0%D0%BD%D0%BE%D0%B2&amp;img_url=http://genskov.ru/nuda/geograficheskie-koordinati/12.png&amp;pos=25&amp;rpt=simage&amp;family=ye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gif"/><Relationship Id="rId1" Type="http://schemas.openxmlformats.org/officeDocument/2006/relationships/slideLayout" Target="../slideLayouts/slideLayout6.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gif"/><Relationship Id="rId7"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gif"/><Relationship Id="rId9"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584175"/>
          </a:xfrm>
        </p:spPr>
        <p:txBody>
          <a:bodyPr>
            <a:noAutofit/>
          </a:bodyPr>
          <a:lstStyle/>
          <a:p>
            <a:r>
              <a:rPr lang="ru-RU" sz="8000" b="1" dirty="0" smtClean="0">
                <a:solidFill>
                  <a:srgbClr val="C00000"/>
                </a:solidFill>
                <a:latin typeface="Arial Black" pitchFamily="34" charset="0"/>
                <a:cs typeface="Times New Roman" pitchFamily="18" charset="0"/>
              </a:rPr>
              <a:t>Остров сокровищ</a:t>
            </a:r>
            <a:endParaRPr lang="ru-RU" sz="8000" b="1" dirty="0">
              <a:solidFill>
                <a:srgbClr val="C00000"/>
              </a:solidFill>
              <a:latin typeface="Arial Black" pitchFamily="34"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sp>
        <p:nvSpPr>
          <p:cNvPr id="6" name="Полилиния 5"/>
          <p:cNvSpPr/>
          <p:nvPr/>
        </p:nvSpPr>
        <p:spPr>
          <a:xfrm>
            <a:off x="3275856" y="2204864"/>
            <a:ext cx="2496293" cy="4228789"/>
          </a:xfrm>
          <a:custGeom>
            <a:avLst/>
            <a:gdLst>
              <a:gd name="connsiteX0" fmla="*/ 716205 w 2496293"/>
              <a:gd name="connsiteY0" fmla="*/ 3581400 h 4228789"/>
              <a:gd name="connsiteX1" fmla="*/ 727091 w 2496293"/>
              <a:gd name="connsiteY1" fmla="*/ 3548743 h 4228789"/>
              <a:gd name="connsiteX2" fmla="*/ 792405 w 2496293"/>
              <a:gd name="connsiteY2" fmla="*/ 3483429 h 4228789"/>
              <a:gd name="connsiteX3" fmla="*/ 825062 w 2496293"/>
              <a:gd name="connsiteY3" fmla="*/ 3472543 h 4228789"/>
              <a:gd name="connsiteX4" fmla="*/ 846834 w 2496293"/>
              <a:gd name="connsiteY4" fmla="*/ 3450772 h 4228789"/>
              <a:gd name="connsiteX5" fmla="*/ 857719 w 2496293"/>
              <a:gd name="connsiteY5" fmla="*/ 3407229 h 4228789"/>
              <a:gd name="connsiteX6" fmla="*/ 912148 w 2496293"/>
              <a:gd name="connsiteY6" fmla="*/ 3385457 h 4228789"/>
              <a:gd name="connsiteX7" fmla="*/ 1010119 w 2496293"/>
              <a:gd name="connsiteY7" fmla="*/ 3341914 h 4228789"/>
              <a:gd name="connsiteX8" fmla="*/ 1021005 w 2496293"/>
              <a:gd name="connsiteY8" fmla="*/ 3396343 h 4228789"/>
              <a:gd name="connsiteX9" fmla="*/ 1053662 w 2496293"/>
              <a:gd name="connsiteY9" fmla="*/ 3472543 h 4228789"/>
              <a:gd name="connsiteX10" fmla="*/ 1075434 w 2496293"/>
              <a:gd name="connsiteY10" fmla="*/ 3494314 h 4228789"/>
              <a:gd name="connsiteX11" fmla="*/ 1108091 w 2496293"/>
              <a:gd name="connsiteY11" fmla="*/ 3505200 h 4228789"/>
              <a:gd name="connsiteX12" fmla="*/ 1129862 w 2496293"/>
              <a:gd name="connsiteY12" fmla="*/ 3526972 h 4228789"/>
              <a:gd name="connsiteX13" fmla="*/ 1140748 w 2496293"/>
              <a:gd name="connsiteY13" fmla="*/ 3559629 h 4228789"/>
              <a:gd name="connsiteX14" fmla="*/ 1173405 w 2496293"/>
              <a:gd name="connsiteY14" fmla="*/ 3581400 h 4228789"/>
              <a:gd name="connsiteX15" fmla="*/ 1271376 w 2496293"/>
              <a:gd name="connsiteY15" fmla="*/ 3570514 h 4228789"/>
              <a:gd name="connsiteX16" fmla="*/ 1293148 w 2496293"/>
              <a:gd name="connsiteY16" fmla="*/ 3537857 h 4228789"/>
              <a:gd name="connsiteX17" fmla="*/ 1336691 w 2496293"/>
              <a:gd name="connsiteY17" fmla="*/ 3526972 h 4228789"/>
              <a:gd name="connsiteX18" fmla="*/ 1347576 w 2496293"/>
              <a:gd name="connsiteY18" fmla="*/ 3352800 h 4228789"/>
              <a:gd name="connsiteX19" fmla="*/ 1369348 w 2496293"/>
              <a:gd name="connsiteY19" fmla="*/ 3331029 h 4228789"/>
              <a:gd name="connsiteX20" fmla="*/ 1412891 w 2496293"/>
              <a:gd name="connsiteY20" fmla="*/ 3222172 h 4228789"/>
              <a:gd name="connsiteX21" fmla="*/ 1445548 w 2496293"/>
              <a:gd name="connsiteY21" fmla="*/ 3363686 h 4228789"/>
              <a:gd name="connsiteX22" fmla="*/ 1467319 w 2496293"/>
              <a:gd name="connsiteY22" fmla="*/ 3396343 h 4228789"/>
              <a:gd name="connsiteX23" fmla="*/ 1532634 w 2496293"/>
              <a:gd name="connsiteY23" fmla="*/ 3385457 h 4228789"/>
              <a:gd name="connsiteX24" fmla="*/ 1565291 w 2496293"/>
              <a:gd name="connsiteY24" fmla="*/ 3363686 h 4228789"/>
              <a:gd name="connsiteX25" fmla="*/ 1630605 w 2496293"/>
              <a:gd name="connsiteY25" fmla="*/ 3287486 h 4228789"/>
              <a:gd name="connsiteX26" fmla="*/ 1663262 w 2496293"/>
              <a:gd name="connsiteY26" fmla="*/ 3254829 h 4228789"/>
              <a:gd name="connsiteX27" fmla="*/ 1685034 w 2496293"/>
              <a:gd name="connsiteY27" fmla="*/ 3189514 h 4228789"/>
              <a:gd name="connsiteX28" fmla="*/ 1695919 w 2496293"/>
              <a:gd name="connsiteY28" fmla="*/ 3156857 h 4228789"/>
              <a:gd name="connsiteX29" fmla="*/ 1706805 w 2496293"/>
              <a:gd name="connsiteY29" fmla="*/ 3037114 h 4228789"/>
              <a:gd name="connsiteX30" fmla="*/ 1728576 w 2496293"/>
              <a:gd name="connsiteY30" fmla="*/ 2971800 h 4228789"/>
              <a:gd name="connsiteX31" fmla="*/ 1706805 w 2496293"/>
              <a:gd name="connsiteY31" fmla="*/ 2775857 h 4228789"/>
              <a:gd name="connsiteX32" fmla="*/ 1685034 w 2496293"/>
              <a:gd name="connsiteY32" fmla="*/ 2743200 h 4228789"/>
              <a:gd name="connsiteX33" fmla="*/ 1674148 w 2496293"/>
              <a:gd name="connsiteY33" fmla="*/ 2144486 h 4228789"/>
              <a:gd name="connsiteX34" fmla="*/ 1652376 w 2496293"/>
              <a:gd name="connsiteY34" fmla="*/ 2079172 h 4228789"/>
              <a:gd name="connsiteX35" fmla="*/ 1641491 w 2496293"/>
              <a:gd name="connsiteY35" fmla="*/ 2046514 h 4228789"/>
              <a:gd name="connsiteX36" fmla="*/ 1619719 w 2496293"/>
              <a:gd name="connsiteY36" fmla="*/ 2013857 h 4228789"/>
              <a:gd name="connsiteX37" fmla="*/ 1597948 w 2496293"/>
              <a:gd name="connsiteY37" fmla="*/ 1948543 h 4228789"/>
              <a:gd name="connsiteX38" fmla="*/ 1587062 w 2496293"/>
              <a:gd name="connsiteY38" fmla="*/ 1915886 h 4228789"/>
              <a:gd name="connsiteX39" fmla="*/ 1565291 w 2496293"/>
              <a:gd name="connsiteY39" fmla="*/ 1883229 h 4228789"/>
              <a:gd name="connsiteX40" fmla="*/ 1554405 w 2496293"/>
              <a:gd name="connsiteY40" fmla="*/ 1850572 h 4228789"/>
              <a:gd name="connsiteX41" fmla="*/ 1510862 w 2496293"/>
              <a:gd name="connsiteY41" fmla="*/ 1796143 h 4228789"/>
              <a:gd name="connsiteX42" fmla="*/ 1499976 w 2496293"/>
              <a:gd name="connsiteY42" fmla="*/ 1763486 h 4228789"/>
              <a:gd name="connsiteX43" fmla="*/ 1478205 w 2496293"/>
              <a:gd name="connsiteY43" fmla="*/ 1600200 h 4228789"/>
              <a:gd name="connsiteX44" fmla="*/ 1434662 w 2496293"/>
              <a:gd name="connsiteY44" fmla="*/ 1513114 h 4228789"/>
              <a:gd name="connsiteX45" fmla="*/ 1412891 w 2496293"/>
              <a:gd name="connsiteY45" fmla="*/ 1447800 h 4228789"/>
              <a:gd name="connsiteX46" fmla="*/ 1402005 w 2496293"/>
              <a:gd name="connsiteY46" fmla="*/ 1023257 h 4228789"/>
              <a:gd name="connsiteX47" fmla="*/ 1358462 w 2496293"/>
              <a:gd name="connsiteY47" fmla="*/ 936172 h 4228789"/>
              <a:gd name="connsiteX48" fmla="*/ 1336691 w 2496293"/>
              <a:gd name="connsiteY48" fmla="*/ 903514 h 4228789"/>
              <a:gd name="connsiteX49" fmla="*/ 1293148 w 2496293"/>
              <a:gd name="connsiteY49" fmla="*/ 849086 h 4228789"/>
              <a:gd name="connsiteX50" fmla="*/ 1282262 w 2496293"/>
              <a:gd name="connsiteY50" fmla="*/ 783772 h 4228789"/>
              <a:gd name="connsiteX51" fmla="*/ 1271376 w 2496293"/>
              <a:gd name="connsiteY51" fmla="*/ 696686 h 4228789"/>
              <a:gd name="connsiteX52" fmla="*/ 1260491 w 2496293"/>
              <a:gd name="connsiteY52" fmla="*/ 664029 h 4228789"/>
              <a:gd name="connsiteX53" fmla="*/ 1195176 w 2496293"/>
              <a:gd name="connsiteY53" fmla="*/ 642257 h 4228789"/>
              <a:gd name="connsiteX54" fmla="*/ 1271376 w 2496293"/>
              <a:gd name="connsiteY54" fmla="*/ 620486 h 4228789"/>
              <a:gd name="connsiteX55" fmla="*/ 1314919 w 2496293"/>
              <a:gd name="connsiteY55" fmla="*/ 664029 h 4228789"/>
              <a:gd name="connsiteX56" fmla="*/ 1336691 w 2496293"/>
              <a:gd name="connsiteY56" fmla="*/ 685800 h 4228789"/>
              <a:gd name="connsiteX57" fmla="*/ 1347576 w 2496293"/>
              <a:gd name="connsiteY57" fmla="*/ 859972 h 4228789"/>
              <a:gd name="connsiteX58" fmla="*/ 1358462 w 2496293"/>
              <a:gd name="connsiteY58" fmla="*/ 892629 h 4228789"/>
              <a:gd name="connsiteX59" fmla="*/ 1391119 w 2496293"/>
              <a:gd name="connsiteY59" fmla="*/ 1045029 h 4228789"/>
              <a:gd name="connsiteX60" fmla="*/ 1412891 w 2496293"/>
              <a:gd name="connsiteY60" fmla="*/ 1066800 h 4228789"/>
              <a:gd name="connsiteX61" fmla="*/ 1434662 w 2496293"/>
              <a:gd name="connsiteY61" fmla="*/ 1132114 h 4228789"/>
              <a:gd name="connsiteX62" fmla="*/ 1445548 w 2496293"/>
              <a:gd name="connsiteY62" fmla="*/ 1164772 h 4228789"/>
              <a:gd name="connsiteX63" fmla="*/ 1467319 w 2496293"/>
              <a:gd name="connsiteY63" fmla="*/ 1338943 h 4228789"/>
              <a:gd name="connsiteX64" fmla="*/ 1478205 w 2496293"/>
              <a:gd name="connsiteY64" fmla="*/ 1502229 h 4228789"/>
              <a:gd name="connsiteX65" fmla="*/ 1499976 w 2496293"/>
              <a:gd name="connsiteY65" fmla="*/ 1567543 h 4228789"/>
              <a:gd name="connsiteX66" fmla="*/ 1521748 w 2496293"/>
              <a:gd name="connsiteY66" fmla="*/ 1589314 h 4228789"/>
              <a:gd name="connsiteX67" fmla="*/ 1532634 w 2496293"/>
              <a:gd name="connsiteY67" fmla="*/ 1621972 h 4228789"/>
              <a:gd name="connsiteX68" fmla="*/ 1467319 w 2496293"/>
              <a:gd name="connsiteY68" fmla="*/ 1589314 h 4228789"/>
              <a:gd name="connsiteX69" fmla="*/ 1478205 w 2496293"/>
              <a:gd name="connsiteY69" fmla="*/ 1654629 h 4228789"/>
              <a:gd name="connsiteX70" fmla="*/ 1510862 w 2496293"/>
              <a:gd name="connsiteY70" fmla="*/ 1665514 h 4228789"/>
              <a:gd name="connsiteX71" fmla="*/ 1565291 w 2496293"/>
              <a:gd name="connsiteY71" fmla="*/ 1698172 h 4228789"/>
              <a:gd name="connsiteX72" fmla="*/ 1543519 w 2496293"/>
              <a:gd name="connsiteY72" fmla="*/ 1665514 h 4228789"/>
              <a:gd name="connsiteX73" fmla="*/ 1554405 w 2496293"/>
              <a:gd name="connsiteY73" fmla="*/ 1709057 h 4228789"/>
              <a:gd name="connsiteX74" fmla="*/ 1576176 w 2496293"/>
              <a:gd name="connsiteY74" fmla="*/ 1730829 h 4228789"/>
              <a:gd name="connsiteX75" fmla="*/ 1587062 w 2496293"/>
              <a:gd name="connsiteY75" fmla="*/ 1774372 h 4228789"/>
              <a:gd name="connsiteX76" fmla="*/ 1608834 w 2496293"/>
              <a:gd name="connsiteY76" fmla="*/ 1796143 h 4228789"/>
              <a:gd name="connsiteX77" fmla="*/ 1630605 w 2496293"/>
              <a:gd name="connsiteY77" fmla="*/ 1828800 h 4228789"/>
              <a:gd name="connsiteX78" fmla="*/ 1630605 w 2496293"/>
              <a:gd name="connsiteY78" fmla="*/ 1959429 h 4228789"/>
              <a:gd name="connsiteX79" fmla="*/ 1652376 w 2496293"/>
              <a:gd name="connsiteY79" fmla="*/ 1992086 h 4228789"/>
              <a:gd name="connsiteX80" fmla="*/ 1695919 w 2496293"/>
              <a:gd name="connsiteY80" fmla="*/ 2035629 h 4228789"/>
              <a:gd name="connsiteX81" fmla="*/ 1717691 w 2496293"/>
              <a:gd name="connsiteY81" fmla="*/ 2166257 h 4228789"/>
              <a:gd name="connsiteX82" fmla="*/ 1728576 w 2496293"/>
              <a:gd name="connsiteY82" fmla="*/ 2394857 h 4228789"/>
              <a:gd name="connsiteX83" fmla="*/ 1761234 w 2496293"/>
              <a:gd name="connsiteY83" fmla="*/ 2547257 h 4228789"/>
              <a:gd name="connsiteX84" fmla="*/ 1793891 w 2496293"/>
              <a:gd name="connsiteY84" fmla="*/ 2569029 h 4228789"/>
              <a:gd name="connsiteX85" fmla="*/ 1826548 w 2496293"/>
              <a:gd name="connsiteY85" fmla="*/ 2667000 h 4228789"/>
              <a:gd name="connsiteX86" fmla="*/ 1837434 w 2496293"/>
              <a:gd name="connsiteY86" fmla="*/ 2699657 h 4228789"/>
              <a:gd name="connsiteX87" fmla="*/ 1848319 w 2496293"/>
              <a:gd name="connsiteY87" fmla="*/ 2732314 h 4228789"/>
              <a:gd name="connsiteX88" fmla="*/ 1848319 w 2496293"/>
              <a:gd name="connsiteY88" fmla="*/ 2917372 h 4228789"/>
              <a:gd name="connsiteX89" fmla="*/ 1859205 w 2496293"/>
              <a:gd name="connsiteY89" fmla="*/ 2950029 h 4228789"/>
              <a:gd name="connsiteX90" fmla="*/ 1891862 w 2496293"/>
              <a:gd name="connsiteY90" fmla="*/ 2971800 h 4228789"/>
              <a:gd name="connsiteX91" fmla="*/ 1902748 w 2496293"/>
              <a:gd name="connsiteY91" fmla="*/ 2928257 h 4228789"/>
              <a:gd name="connsiteX92" fmla="*/ 2000719 w 2496293"/>
              <a:gd name="connsiteY92" fmla="*/ 2841172 h 4228789"/>
              <a:gd name="connsiteX93" fmla="*/ 2033376 w 2496293"/>
              <a:gd name="connsiteY93" fmla="*/ 2819400 h 4228789"/>
              <a:gd name="connsiteX94" fmla="*/ 2066034 w 2496293"/>
              <a:gd name="connsiteY94" fmla="*/ 2808514 h 4228789"/>
              <a:gd name="connsiteX95" fmla="*/ 2142234 w 2496293"/>
              <a:gd name="connsiteY95" fmla="*/ 2764972 h 4228789"/>
              <a:gd name="connsiteX96" fmla="*/ 2131348 w 2496293"/>
              <a:gd name="connsiteY96" fmla="*/ 2601686 h 4228789"/>
              <a:gd name="connsiteX97" fmla="*/ 2120462 w 2496293"/>
              <a:gd name="connsiteY97" fmla="*/ 2569029 h 4228789"/>
              <a:gd name="connsiteX98" fmla="*/ 2142234 w 2496293"/>
              <a:gd name="connsiteY98" fmla="*/ 2547257 h 4228789"/>
              <a:gd name="connsiteX99" fmla="*/ 2196662 w 2496293"/>
              <a:gd name="connsiteY99" fmla="*/ 2514600 h 4228789"/>
              <a:gd name="connsiteX100" fmla="*/ 2240205 w 2496293"/>
              <a:gd name="connsiteY100" fmla="*/ 2427514 h 4228789"/>
              <a:gd name="connsiteX101" fmla="*/ 2272862 w 2496293"/>
              <a:gd name="connsiteY101" fmla="*/ 2416629 h 4228789"/>
              <a:gd name="connsiteX102" fmla="*/ 2294634 w 2496293"/>
              <a:gd name="connsiteY102" fmla="*/ 2394857 h 4228789"/>
              <a:gd name="connsiteX103" fmla="*/ 2349062 w 2496293"/>
              <a:gd name="connsiteY103" fmla="*/ 2383972 h 4228789"/>
              <a:gd name="connsiteX104" fmla="*/ 2338176 w 2496293"/>
              <a:gd name="connsiteY104" fmla="*/ 2242457 h 4228789"/>
              <a:gd name="connsiteX105" fmla="*/ 2316405 w 2496293"/>
              <a:gd name="connsiteY105" fmla="*/ 2177143 h 4228789"/>
              <a:gd name="connsiteX106" fmla="*/ 2283748 w 2496293"/>
              <a:gd name="connsiteY106" fmla="*/ 2122714 h 4228789"/>
              <a:gd name="connsiteX107" fmla="*/ 2261976 w 2496293"/>
              <a:gd name="connsiteY107" fmla="*/ 2057400 h 4228789"/>
              <a:gd name="connsiteX108" fmla="*/ 2240205 w 2496293"/>
              <a:gd name="connsiteY108" fmla="*/ 2024743 h 4228789"/>
              <a:gd name="connsiteX109" fmla="*/ 2218434 w 2496293"/>
              <a:gd name="connsiteY109" fmla="*/ 1959429 h 4228789"/>
              <a:gd name="connsiteX110" fmla="*/ 2229319 w 2496293"/>
              <a:gd name="connsiteY110" fmla="*/ 1926772 h 4228789"/>
              <a:gd name="connsiteX111" fmla="*/ 2327291 w 2496293"/>
              <a:gd name="connsiteY111" fmla="*/ 1959429 h 4228789"/>
              <a:gd name="connsiteX112" fmla="*/ 2359948 w 2496293"/>
              <a:gd name="connsiteY112" fmla="*/ 1970314 h 4228789"/>
              <a:gd name="connsiteX113" fmla="*/ 2403491 w 2496293"/>
              <a:gd name="connsiteY113" fmla="*/ 2013857 h 4228789"/>
              <a:gd name="connsiteX114" fmla="*/ 2425262 w 2496293"/>
              <a:gd name="connsiteY114" fmla="*/ 2035629 h 4228789"/>
              <a:gd name="connsiteX115" fmla="*/ 2457919 w 2496293"/>
              <a:gd name="connsiteY115" fmla="*/ 2046514 h 4228789"/>
              <a:gd name="connsiteX116" fmla="*/ 2436148 w 2496293"/>
              <a:gd name="connsiteY116" fmla="*/ 1905000 h 4228789"/>
              <a:gd name="connsiteX117" fmla="*/ 2414376 w 2496293"/>
              <a:gd name="connsiteY117" fmla="*/ 1883229 h 4228789"/>
              <a:gd name="connsiteX118" fmla="*/ 2381719 w 2496293"/>
              <a:gd name="connsiteY118" fmla="*/ 1828800 h 4228789"/>
              <a:gd name="connsiteX119" fmla="*/ 2359948 w 2496293"/>
              <a:gd name="connsiteY119" fmla="*/ 1796143 h 4228789"/>
              <a:gd name="connsiteX120" fmla="*/ 2327291 w 2496293"/>
              <a:gd name="connsiteY120" fmla="*/ 1774372 h 4228789"/>
              <a:gd name="connsiteX121" fmla="*/ 2305519 w 2496293"/>
              <a:gd name="connsiteY121" fmla="*/ 1752600 h 4228789"/>
              <a:gd name="connsiteX122" fmla="*/ 2251091 w 2496293"/>
              <a:gd name="connsiteY122" fmla="*/ 1676400 h 4228789"/>
              <a:gd name="connsiteX123" fmla="*/ 2229319 w 2496293"/>
              <a:gd name="connsiteY123" fmla="*/ 1654629 h 4228789"/>
              <a:gd name="connsiteX124" fmla="*/ 2185776 w 2496293"/>
              <a:gd name="connsiteY124" fmla="*/ 1611086 h 4228789"/>
              <a:gd name="connsiteX125" fmla="*/ 2174891 w 2496293"/>
              <a:gd name="connsiteY125" fmla="*/ 1578429 h 4228789"/>
              <a:gd name="connsiteX126" fmla="*/ 2131348 w 2496293"/>
              <a:gd name="connsiteY126" fmla="*/ 1524000 h 4228789"/>
              <a:gd name="connsiteX127" fmla="*/ 2109576 w 2496293"/>
              <a:gd name="connsiteY127" fmla="*/ 1458686 h 4228789"/>
              <a:gd name="connsiteX128" fmla="*/ 2066034 w 2496293"/>
              <a:gd name="connsiteY128" fmla="*/ 1360714 h 4228789"/>
              <a:gd name="connsiteX129" fmla="*/ 2055148 w 2496293"/>
              <a:gd name="connsiteY129" fmla="*/ 1328057 h 4228789"/>
              <a:gd name="connsiteX130" fmla="*/ 2066034 w 2496293"/>
              <a:gd name="connsiteY130" fmla="*/ 1295400 h 4228789"/>
              <a:gd name="connsiteX131" fmla="*/ 2087805 w 2496293"/>
              <a:gd name="connsiteY131" fmla="*/ 1262743 h 4228789"/>
              <a:gd name="connsiteX132" fmla="*/ 2120462 w 2496293"/>
              <a:gd name="connsiteY132" fmla="*/ 1251857 h 4228789"/>
              <a:gd name="connsiteX133" fmla="*/ 2218434 w 2496293"/>
              <a:gd name="connsiteY133" fmla="*/ 1240972 h 4228789"/>
              <a:gd name="connsiteX134" fmla="*/ 2283748 w 2496293"/>
              <a:gd name="connsiteY134" fmla="*/ 1219200 h 4228789"/>
              <a:gd name="connsiteX135" fmla="*/ 2294634 w 2496293"/>
              <a:gd name="connsiteY135" fmla="*/ 1186543 h 4228789"/>
              <a:gd name="connsiteX136" fmla="*/ 2327291 w 2496293"/>
              <a:gd name="connsiteY136" fmla="*/ 1175657 h 4228789"/>
              <a:gd name="connsiteX137" fmla="*/ 2381719 w 2496293"/>
              <a:gd name="connsiteY137" fmla="*/ 1143000 h 4228789"/>
              <a:gd name="connsiteX138" fmla="*/ 2425262 w 2496293"/>
              <a:gd name="connsiteY138" fmla="*/ 1121229 h 4228789"/>
              <a:gd name="connsiteX139" fmla="*/ 2436148 w 2496293"/>
              <a:gd name="connsiteY139" fmla="*/ 1088572 h 4228789"/>
              <a:gd name="connsiteX140" fmla="*/ 2490576 w 2496293"/>
              <a:gd name="connsiteY140" fmla="*/ 1066800 h 4228789"/>
              <a:gd name="connsiteX141" fmla="*/ 2457919 w 2496293"/>
              <a:gd name="connsiteY141" fmla="*/ 1034143 h 4228789"/>
              <a:gd name="connsiteX142" fmla="*/ 2436148 w 2496293"/>
              <a:gd name="connsiteY142" fmla="*/ 1001486 h 4228789"/>
              <a:gd name="connsiteX143" fmla="*/ 2403491 w 2496293"/>
              <a:gd name="connsiteY143" fmla="*/ 947057 h 4228789"/>
              <a:gd name="connsiteX144" fmla="*/ 2370834 w 2496293"/>
              <a:gd name="connsiteY144" fmla="*/ 936172 h 4228789"/>
              <a:gd name="connsiteX145" fmla="*/ 2359948 w 2496293"/>
              <a:gd name="connsiteY145" fmla="*/ 903514 h 4228789"/>
              <a:gd name="connsiteX146" fmla="*/ 2338176 w 2496293"/>
              <a:gd name="connsiteY146" fmla="*/ 881743 h 4228789"/>
              <a:gd name="connsiteX147" fmla="*/ 2316405 w 2496293"/>
              <a:gd name="connsiteY147" fmla="*/ 816429 h 4228789"/>
              <a:gd name="connsiteX148" fmla="*/ 2327291 w 2496293"/>
              <a:gd name="connsiteY148" fmla="*/ 740229 h 4228789"/>
              <a:gd name="connsiteX149" fmla="*/ 2338176 w 2496293"/>
              <a:gd name="connsiteY149" fmla="*/ 707572 h 4228789"/>
              <a:gd name="connsiteX150" fmla="*/ 2305519 w 2496293"/>
              <a:gd name="connsiteY150" fmla="*/ 435429 h 4228789"/>
              <a:gd name="connsiteX151" fmla="*/ 2272862 w 2496293"/>
              <a:gd name="connsiteY151" fmla="*/ 250372 h 4228789"/>
              <a:gd name="connsiteX152" fmla="*/ 2251091 w 2496293"/>
              <a:gd name="connsiteY152" fmla="*/ 185057 h 4228789"/>
              <a:gd name="connsiteX153" fmla="*/ 2240205 w 2496293"/>
              <a:gd name="connsiteY153" fmla="*/ 152400 h 4228789"/>
              <a:gd name="connsiteX154" fmla="*/ 2207548 w 2496293"/>
              <a:gd name="connsiteY154" fmla="*/ 141514 h 4228789"/>
              <a:gd name="connsiteX155" fmla="*/ 2185776 w 2496293"/>
              <a:gd name="connsiteY155" fmla="*/ 119743 h 4228789"/>
              <a:gd name="connsiteX156" fmla="*/ 2153119 w 2496293"/>
              <a:gd name="connsiteY156" fmla="*/ 97972 h 4228789"/>
              <a:gd name="connsiteX157" fmla="*/ 2142234 w 2496293"/>
              <a:gd name="connsiteY157" fmla="*/ 65314 h 4228789"/>
              <a:gd name="connsiteX158" fmla="*/ 2087805 w 2496293"/>
              <a:gd name="connsiteY158" fmla="*/ 10886 h 4228789"/>
              <a:gd name="connsiteX159" fmla="*/ 2022491 w 2496293"/>
              <a:gd name="connsiteY159" fmla="*/ 0 h 4228789"/>
              <a:gd name="connsiteX160" fmla="*/ 1989834 w 2496293"/>
              <a:gd name="connsiteY160" fmla="*/ 10886 h 4228789"/>
              <a:gd name="connsiteX161" fmla="*/ 1968062 w 2496293"/>
              <a:gd name="connsiteY161" fmla="*/ 32657 h 4228789"/>
              <a:gd name="connsiteX162" fmla="*/ 1902748 w 2496293"/>
              <a:gd name="connsiteY162" fmla="*/ 43543 h 4228789"/>
              <a:gd name="connsiteX163" fmla="*/ 1870091 w 2496293"/>
              <a:gd name="connsiteY163" fmla="*/ 54429 h 4228789"/>
              <a:gd name="connsiteX164" fmla="*/ 1848319 w 2496293"/>
              <a:gd name="connsiteY164" fmla="*/ 76200 h 4228789"/>
              <a:gd name="connsiteX165" fmla="*/ 1826548 w 2496293"/>
              <a:gd name="connsiteY165" fmla="*/ 185057 h 4228789"/>
              <a:gd name="connsiteX166" fmla="*/ 1772119 w 2496293"/>
              <a:gd name="connsiteY166" fmla="*/ 228600 h 4228789"/>
              <a:gd name="connsiteX167" fmla="*/ 1706805 w 2496293"/>
              <a:gd name="connsiteY167" fmla="*/ 250372 h 4228789"/>
              <a:gd name="connsiteX168" fmla="*/ 1521748 w 2496293"/>
              <a:gd name="connsiteY168" fmla="*/ 239486 h 4228789"/>
              <a:gd name="connsiteX169" fmla="*/ 1412891 w 2496293"/>
              <a:gd name="connsiteY169" fmla="*/ 261257 h 4228789"/>
              <a:gd name="connsiteX170" fmla="*/ 1347576 w 2496293"/>
              <a:gd name="connsiteY170" fmla="*/ 272143 h 4228789"/>
              <a:gd name="connsiteX171" fmla="*/ 1075434 w 2496293"/>
              <a:gd name="connsiteY171" fmla="*/ 261257 h 4228789"/>
              <a:gd name="connsiteX172" fmla="*/ 977462 w 2496293"/>
              <a:gd name="connsiteY172" fmla="*/ 304800 h 4228789"/>
              <a:gd name="connsiteX173" fmla="*/ 901262 w 2496293"/>
              <a:gd name="connsiteY173" fmla="*/ 315686 h 4228789"/>
              <a:gd name="connsiteX174" fmla="*/ 879491 w 2496293"/>
              <a:gd name="connsiteY174" fmla="*/ 348343 h 4228789"/>
              <a:gd name="connsiteX175" fmla="*/ 868605 w 2496293"/>
              <a:gd name="connsiteY175" fmla="*/ 457200 h 4228789"/>
              <a:gd name="connsiteX176" fmla="*/ 857719 w 2496293"/>
              <a:gd name="connsiteY176" fmla="*/ 489857 h 4228789"/>
              <a:gd name="connsiteX177" fmla="*/ 868605 w 2496293"/>
              <a:gd name="connsiteY177" fmla="*/ 522514 h 4228789"/>
              <a:gd name="connsiteX178" fmla="*/ 825062 w 2496293"/>
              <a:gd name="connsiteY178" fmla="*/ 620486 h 4228789"/>
              <a:gd name="connsiteX179" fmla="*/ 814176 w 2496293"/>
              <a:gd name="connsiteY179" fmla="*/ 783772 h 4228789"/>
              <a:gd name="connsiteX180" fmla="*/ 803291 w 2496293"/>
              <a:gd name="connsiteY180" fmla="*/ 990600 h 4228789"/>
              <a:gd name="connsiteX181" fmla="*/ 596462 w 2496293"/>
              <a:gd name="connsiteY181" fmla="*/ 1001486 h 4228789"/>
              <a:gd name="connsiteX182" fmla="*/ 487605 w 2496293"/>
              <a:gd name="connsiteY182" fmla="*/ 1012372 h 4228789"/>
              <a:gd name="connsiteX183" fmla="*/ 444062 w 2496293"/>
              <a:gd name="connsiteY183" fmla="*/ 1066800 h 4228789"/>
              <a:gd name="connsiteX184" fmla="*/ 411405 w 2496293"/>
              <a:gd name="connsiteY184" fmla="*/ 1077686 h 4228789"/>
              <a:gd name="connsiteX185" fmla="*/ 356976 w 2496293"/>
              <a:gd name="connsiteY185" fmla="*/ 1121229 h 4228789"/>
              <a:gd name="connsiteX186" fmla="*/ 346091 w 2496293"/>
              <a:gd name="connsiteY186" fmla="*/ 1175657 h 4228789"/>
              <a:gd name="connsiteX187" fmla="*/ 335205 w 2496293"/>
              <a:gd name="connsiteY187" fmla="*/ 1306286 h 4228789"/>
              <a:gd name="connsiteX188" fmla="*/ 302548 w 2496293"/>
              <a:gd name="connsiteY188" fmla="*/ 1317172 h 4228789"/>
              <a:gd name="connsiteX189" fmla="*/ 313434 w 2496293"/>
              <a:gd name="connsiteY189" fmla="*/ 1524000 h 4228789"/>
              <a:gd name="connsiteX190" fmla="*/ 335205 w 2496293"/>
              <a:gd name="connsiteY190" fmla="*/ 1545772 h 4228789"/>
              <a:gd name="connsiteX191" fmla="*/ 346091 w 2496293"/>
              <a:gd name="connsiteY191" fmla="*/ 1578429 h 4228789"/>
              <a:gd name="connsiteX192" fmla="*/ 389634 w 2496293"/>
              <a:gd name="connsiteY192" fmla="*/ 1589314 h 4228789"/>
              <a:gd name="connsiteX193" fmla="*/ 313434 w 2496293"/>
              <a:gd name="connsiteY193" fmla="*/ 1621972 h 4228789"/>
              <a:gd name="connsiteX194" fmla="*/ 248119 w 2496293"/>
              <a:gd name="connsiteY194" fmla="*/ 1643743 h 4228789"/>
              <a:gd name="connsiteX195" fmla="*/ 215462 w 2496293"/>
              <a:gd name="connsiteY195" fmla="*/ 1698172 h 4228789"/>
              <a:gd name="connsiteX196" fmla="*/ 182805 w 2496293"/>
              <a:gd name="connsiteY196" fmla="*/ 1709057 h 4228789"/>
              <a:gd name="connsiteX197" fmla="*/ 171919 w 2496293"/>
              <a:gd name="connsiteY197" fmla="*/ 1741714 h 4228789"/>
              <a:gd name="connsiteX198" fmla="*/ 128376 w 2496293"/>
              <a:gd name="connsiteY198" fmla="*/ 1807029 h 4228789"/>
              <a:gd name="connsiteX199" fmla="*/ 106605 w 2496293"/>
              <a:gd name="connsiteY199" fmla="*/ 2035629 h 4228789"/>
              <a:gd name="connsiteX200" fmla="*/ 95719 w 2496293"/>
              <a:gd name="connsiteY200" fmla="*/ 2068286 h 4228789"/>
              <a:gd name="connsiteX201" fmla="*/ 73948 w 2496293"/>
              <a:gd name="connsiteY201" fmla="*/ 2155372 h 4228789"/>
              <a:gd name="connsiteX202" fmla="*/ 52176 w 2496293"/>
              <a:gd name="connsiteY202" fmla="*/ 2220686 h 4228789"/>
              <a:gd name="connsiteX203" fmla="*/ 41291 w 2496293"/>
              <a:gd name="connsiteY203" fmla="*/ 2253343 h 4228789"/>
              <a:gd name="connsiteX204" fmla="*/ 19519 w 2496293"/>
              <a:gd name="connsiteY204" fmla="*/ 2329543 h 4228789"/>
              <a:gd name="connsiteX205" fmla="*/ 30405 w 2496293"/>
              <a:gd name="connsiteY205" fmla="*/ 2383972 h 4228789"/>
              <a:gd name="connsiteX206" fmla="*/ 41291 w 2496293"/>
              <a:gd name="connsiteY206" fmla="*/ 2492829 h 4228789"/>
              <a:gd name="connsiteX207" fmla="*/ 117491 w 2496293"/>
              <a:gd name="connsiteY207" fmla="*/ 2525486 h 4228789"/>
              <a:gd name="connsiteX208" fmla="*/ 128376 w 2496293"/>
              <a:gd name="connsiteY208" fmla="*/ 2667000 h 4228789"/>
              <a:gd name="connsiteX209" fmla="*/ 95719 w 2496293"/>
              <a:gd name="connsiteY209" fmla="*/ 2775857 h 4228789"/>
              <a:gd name="connsiteX210" fmla="*/ 63062 w 2496293"/>
              <a:gd name="connsiteY210" fmla="*/ 2786743 h 4228789"/>
              <a:gd name="connsiteX211" fmla="*/ 41291 w 2496293"/>
              <a:gd name="connsiteY211" fmla="*/ 2819400 h 4228789"/>
              <a:gd name="connsiteX212" fmla="*/ 30405 w 2496293"/>
              <a:gd name="connsiteY212" fmla="*/ 2873829 h 4228789"/>
              <a:gd name="connsiteX213" fmla="*/ 63062 w 2496293"/>
              <a:gd name="connsiteY213" fmla="*/ 2884714 h 4228789"/>
              <a:gd name="connsiteX214" fmla="*/ 52176 w 2496293"/>
              <a:gd name="connsiteY214" fmla="*/ 2993572 h 4228789"/>
              <a:gd name="connsiteX215" fmla="*/ 41291 w 2496293"/>
              <a:gd name="connsiteY215" fmla="*/ 3026229 h 4228789"/>
              <a:gd name="connsiteX216" fmla="*/ 52176 w 2496293"/>
              <a:gd name="connsiteY216" fmla="*/ 3145972 h 4228789"/>
              <a:gd name="connsiteX217" fmla="*/ 95719 w 2496293"/>
              <a:gd name="connsiteY217" fmla="*/ 3135086 h 4228789"/>
              <a:gd name="connsiteX218" fmla="*/ 128376 w 2496293"/>
              <a:gd name="connsiteY218" fmla="*/ 3124200 h 4228789"/>
              <a:gd name="connsiteX219" fmla="*/ 150148 w 2496293"/>
              <a:gd name="connsiteY219" fmla="*/ 3145972 h 4228789"/>
              <a:gd name="connsiteX220" fmla="*/ 139262 w 2496293"/>
              <a:gd name="connsiteY220" fmla="*/ 3657600 h 4228789"/>
              <a:gd name="connsiteX221" fmla="*/ 150148 w 2496293"/>
              <a:gd name="connsiteY221" fmla="*/ 3842657 h 4228789"/>
              <a:gd name="connsiteX222" fmla="*/ 182805 w 2496293"/>
              <a:gd name="connsiteY222" fmla="*/ 3951514 h 4228789"/>
              <a:gd name="connsiteX223" fmla="*/ 182805 w 2496293"/>
              <a:gd name="connsiteY223" fmla="*/ 4093029 h 4228789"/>
              <a:gd name="connsiteX224" fmla="*/ 226348 w 2496293"/>
              <a:gd name="connsiteY224" fmla="*/ 4223657 h 4228789"/>
              <a:gd name="connsiteX225" fmla="*/ 215462 w 2496293"/>
              <a:gd name="connsiteY225" fmla="*/ 4191000 h 4228789"/>
              <a:gd name="connsiteX226" fmla="*/ 237234 w 2496293"/>
              <a:gd name="connsiteY226" fmla="*/ 4158343 h 4228789"/>
              <a:gd name="connsiteX227" fmla="*/ 237234 w 2496293"/>
              <a:gd name="connsiteY227" fmla="*/ 4093029 h 4228789"/>
              <a:gd name="connsiteX228" fmla="*/ 280776 w 2496293"/>
              <a:gd name="connsiteY228" fmla="*/ 4071257 h 4228789"/>
              <a:gd name="connsiteX229" fmla="*/ 356976 w 2496293"/>
              <a:gd name="connsiteY229" fmla="*/ 3973286 h 4228789"/>
              <a:gd name="connsiteX230" fmla="*/ 400519 w 2496293"/>
              <a:gd name="connsiteY230" fmla="*/ 3853543 h 4228789"/>
              <a:gd name="connsiteX231" fmla="*/ 465834 w 2496293"/>
              <a:gd name="connsiteY231" fmla="*/ 3810000 h 4228789"/>
              <a:gd name="connsiteX232" fmla="*/ 498491 w 2496293"/>
              <a:gd name="connsiteY232" fmla="*/ 3788229 h 4228789"/>
              <a:gd name="connsiteX233" fmla="*/ 531148 w 2496293"/>
              <a:gd name="connsiteY233" fmla="*/ 3755572 h 4228789"/>
              <a:gd name="connsiteX234" fmla="*/ 563805 w 2496293"/>
              <a:gd name="connsiteY234" fmla="*/ 3744686 h 4228789"/>
              <a:gd name="connsiteX235" fmla="*/ 618234 w 2496293"/>
              <a:gd name="connsiteY235" fmla="*/ 3701143 h 4228789"/>
              <a:gd name="connsiteX236" fmla="*/ 650891 w 2496293"/>
              <a:gd name="connsiteY236" fmla="*/ 3614057 h 4228789"/>
              <a:gd name="connsiteX237" fmla="*/ 672662 w 2496293"/>
              <a:gd name="connsiteY237" fmla="*/ 3548743 h 4228789"/>
              <a:gd name="connsiteX238" fmla="*/ 683548 w 2496293"/>
              <a:gd name="connsiteY238" fmla="*/ 3516086 h 4228789"/>
              <a:gd name="connsiteX239" fmla="*/ 694434 w 2496293"/>
              <a:gd name="connsiteY239" fmla="*/ 3450772 h 4228789"/>
              <a:gd name="connsiteX240" fmla="*/ 716205 w 2496293"/>
              <a:gd name="connsiteY240" fmla="*/ 3483429 h 4228789"/>
              <a:gd name="connsiteX241" fmla="*/ 727091 w 2496293"/>
              <a:gd name="connsiteY241" fmla="*/ 3516086 h 4228789"/>
              <a:gd name="connsiteX242" fmla="*/ 737976 w 2496293"/>
              <a:gd name="connsiteY242" fmla="*/ 3516086 h 4228789"/>
              <a:gd name="connsiteX243" fmla="*/ 716205 w 2496293"/>
              <a:gd name="connsiteY243" fmla="*/ 3581400 h 422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2496293" h="4228789">
                <a:moveTo>
                  <a:pt x="716205" y="3581400"/>
                </a:moveTo>
                <a:cubicBezTo>
                  <a:pt x="719834" y="3570514"/>
                  <a:pt x="721398" y="3558706"/>
                  <a:pt x="727091" y="3548743"/>
                </a:cubicBezTo>
                <a:cubicBezTo>
                  <a:pt x="745267" y="3516935"/>
                  <a:pt x="760755" y="3499254"/>
                  <a:pt x="792405" y="3483429"/>
                </a:cubicBezTo>
                <a:cubicBezTo>
                  <a:pt x="802668" y="3478297"/>
                  <a:pt x="814176" y="3476172"/>
                  <a:pt x="825062" y="3472543"/>
                </a:cubicBezTo>
                <a:cubicBezTo>
                  <a:pt x="832319" y="3465286"/>
                  <a:pt x="842244" y="3459952"/>
                  <a:pt x="846834" y="3450772"/>
                </a:cubicBezTo>
                <a:cubicBezTo>
                  <a:pt x="853525" y="3437391"/>
                  <a:pt x="847140" y="3417808"/>
                  <a:pt x="857719" y="3407229"/>
                </a:cubicBezTo>
                <a:cubicBezTo>
                  <a:pt x="871536" y="3393412"/>
                  <a:pt x="894670" y="3394196"/>
                  <a:pt x="912148" y="3385457"/>
                </a:cubicBezTo>
                <a:cubicBezTo>
                  <a:pt x="1015652" y="3333705"/>
                  <a:pt x="841614" y="3398084"/>
                  <a:pt x="1010119" y="3341914"/>
                </a:cubicBezTo>
                <a:cubicBezTo>
                  <a:pt x="1013748" y="3360057"/>
                  <a:pt x="1016517" y="3378393"/>
                  <a:pt x="1021005" y="3396343"/>
                </a:cubicBezTo>
                <a:cubicBezTo>
                  <a:pt x="1026810" y="3419564"/>
                  <a:pt x="1041202" y="3453853"/>
                  <a:pt x="1053662" y="3472543"/>
                </a:cubicBezTo>
                <a:cubicBezTo>
                  <a:pt x="1059355" y="3481082"/>
                  <a:pt x="1066633" y="3489034"/>
                  <a:pt x="1075434" y="3494314"/>
                </a:cubicBezTo>
                <a:cubicBezTo>
                  <a:pt x="1085273" y="3500218"/>
                  <a:pt x="1097205" y="3501571"/>
                  <a:pt x="1108091" y="3505200"/>
                </a:cubicBezTo>
                <a:cubicBezTo>
                  <a:pt x="1115348" y="3512457"/>
                  <a:pt x="1124582" y="3518171"/>
                  <a:pt x="1129862" y="3526972"/>
                </a:cubicBezTo>
                <a:cubicBezTo>
                  <a:pt x="1135766" y="3536811"/>
                  <a:pt x="1133580" y="3550669"/>
                  <a:pt x="1140748" y="3559629"/>
                </a:cubicBezTo>
                <a:cubicBezTo>
                  <a:pt x="1148921" y="3569845"/>
                  <a:pt x="1162519" y="3574143"/>
                  <a:pt x="1173405" y="3581400"/>
                </a:cubicBezTo>
                <a:cubicBezTo>
                  <a:pt x="1206062" y="3577771"/>
                  <a:pt x="1240496" y="3581743"/>
                  <a:pt x="1271376" y="3570514"/>
                </a:cubicBezTo>
                <a:cubicBezTo>
                  <a:pt x="1283671" y="3566043"/>
                  <a:pt x="1282262" y="3545114"/>
                  <a:pt x="1293148" y="3537857"/>
                </a:cubicBezTo>
                <a:cubicBezTo>
                  <a:pt x="1305596" y="3529558"/>
                  <a:pt x="1322177" y="3530600"/>
                  <a:pt x="1336691" y="3526972"/>
                </a:cubicBezTo>
                <a:cubicBezTo>
                  <a:pt x="1340319" y="3468915"/>
                  <a:pt x="1338013" y="3410179"/>
                  <a:pt x="1347576" y="3352800"/>
                </a:cubicBezTo>
                <a:cubicBezTo>
                  <a:pt x="1349263" y="3342676"/>
                  <a:pt x="1366399" y="3340859"/>
                  <a:pt x="1369348" y="3331029"/>
                </a:cubicBezTo>
                <a:cubicBezTo>
                  <a:pt x="1403747" y="3216368"/>
                  <a:pt x="1346103" y="3266697"/>
                  <a:pt x="1412891" y="3222172"/>
                </a:cubicBezTo>
                <a:cubicBezTo>
                  <a:pt x="1463635" y="3298288"/>
                  <a:pt x="1408986" y="3205249"/>
                  <a:pt x="1445548" y="3363686"/>
                </a:cubicBezTo>
                <a:cubicBezTo>
                  <a:pt x="1448490" y="3376434"/>
                  <a:pt x="1460062" y="3385457"/>
                  <a:pt x="1467319" y="3396343"/>
                </a:cubicBezTo>
                <a:cubicBezTo>
                  <a:pt x="1489091" y="3392714"/>
                  <a:pt x="1511695" y="3392437"/>
                  <a:pt x="1532634" y="3385457"/>
                </a:cubicBezTo>
                <a:cubicBezTo>
                  <a:pt x="1545046" y="3381320"/>
                  <a:pt x="1555358" y="3372200"/>
                  <a:pt x="1565291" y="3363686"/>
                </a:cubicBezTo>
                <a:cubicBezTo>
                  <a:pt x="1641607" y="3298272"/>
                  <a:pt x="1582456" y="3345265"/>
                  <a:pt x="1630605" y="3287486"/>
                </a:cubicBezTo>
                <a:cubicBezTo>
                  <a:pt x="1640460" y="3275659"/>
                  <a:pt x="1652376" y="3265715"/>
                  <a:pt x="1663262" y="3254829"/>
                </a:cubicBezTo>
                <a:lnTo>
                  <a:pt x="1685034" y="3189514"/>
                </a:lnTo>
                <a:lnTo>
                  <a:pt x="1695919" y="3156857"/>
                </a:lnTo>
                <a:cubicBezTo>
                  <a:pt x="1699548" y="3116943"/>
                  <a:pt x="1699840" y="3076583"/>
                  <a:pt x="1706805" y="3037114"/>
                </a:cubicBezTo>
                <a:cubicBezTo>
                  <a:pt x="1710793" y="3014514"/>
                  <a:pt x="1728576" y="2971800"/>
                  <a:pt x="1728576" y="2971800"/>
                </a:cubicBezTo>
                <a:cubicBezTo>
                  <a:pt x="1727215" y="2951387"/>
                  <a:pt x="1732778" y="2827802"/>
                  <a:pt x="1706805" y="2775857"/>
                </a:cubicBezTo>
                <a:cubicBezTo>
                  <a:pt x="1700954" y="2764155"/>
                  <a:pt x="1692291" y="2754086"/>
                  <a:pt x="1685034" y="2743200"/>
                </a:cubicBezTo>
                <a:cubicBezTo>
                  <a:pt x="1681405" y="2543629"/>
                  <a:pt x="1683953" y="2343849"/>
                  <a:pt x="1674148" y="2144486"/>
                </a:cubicBezTo>
                <a:cubicBezTo>
                  <a:pt x="1673021" y="2121565"/>
                  <a:pt x="1659633" y="2100943"/>
                  <a:pt x="1652376" y="2079172"/>
                </a:cubicBezTo>
                <a:cubicBezTo>
                  <a:pt x="1648747" y="2068286"/>
                  <a:pt x="1647856" y="2056061"/>
                  <a:pt x="1641491" y="2046514"/>
                </a:cubicBezTo>
                <a:lnTo>
                  <a:pt x="1619719" y="2013857"/>
                </a:lnTo>
                <a:lnTo>
                  <a:pt x="1597948" y="1948543"/>
                </a:lnTo>
                <a:cubicBezTo>
                  <a:pt x="1594319" y="1937657"/>
                  <a:pt x="1593427" y="1925433"/>
                  <a:pt x="1587062" y="1915886"/>
                </a:cubicBezTo>
                <a:cubicBezTo>
                  <a:pt x="1579805" y="1905000"/>
                  <a:pt x="1571142" y="1894931"/>
                  <a:pt x="1565291" y="1883229"/>
                </a:cubicBezTo>
                <a:cubicBezTo>
                  <a:pt x="1560159" y="1872966"/>
                  <a:pt x="1559537" y="1860835"/>
                  <a:pt x="1554405" y="1850572"/>
                </a:cubicBezTo>
                <a:cubicBezTo>
                  <a:pt x="1540671" y="1823104"/>
                  <a:pt x="1531115" y="1816395"/>
                  <a:pt x="1510862" y="1796143"/>
                </a:cubicBezTo>
                <a:cubicBezTo>
                  <a:pt x="1507233" y="1785257"/>
                  <a:pt x="1501492" y="1774860"/>
                  <a:pt x="1499976" y="1763486"/>
                </a:cubicBezTo>
                <a:cubicBezTo>
                  <a:pt x="1492283" y="1705789"/>
                  <a:pt x="1501820" y="1652153"/>
                  <a:pt x="1478205" y="1600200"/>
                </a:cubicBezTo>
                <a:cubicBezTo>
                  <a:pt x="1464775" y="1570654"/>
                  <a:pt x="1444925" y="1543904"/>
                  <a:pt x="1434662" y="1513114"/>
                </a:cubicBezTo>
                <a:lnTo>
                  <a:pt x="1412891" y="1447800"/>
                </a:lnTo>
                <a:cubicBezTo>
                  <a:pt x="1409262" y="1306286"/>
                  <a:pt x="1411421" y="1164504"/>
                  <a:pt x="1402005" y="1023257"/>
                </a:cubicBezTo>
                <a:cubicBezTo>
                  <a:pt x="1397276" y="952319"/>
                  <a:pt x="1387389" y="972331"/>
                  <a:pt x="1358462" y="936172"/>
                </a:cubicBezTo>
                <a:cubicBezTo>
                  <a:pt x="1350289" y="925956"/>
                  <a:pt x="1344864" y="913730"/>
                  <a:pt x="1336691" y="903514"/>
                </a:cubicBezTo>
                <a:cubicBezTo>
                  <a:pt x="1274640" y="825950"/>
                  <a:pt x="1360164" y="949611"/>
                  <a:pt x="1293148" y="849086"/>
                </a:cubicBezTo>
                <a:cubicBezTo>
                  <a:pt x="1289519" y="827315"/>
                  <a:pt x="1285383" y="805622"/>
                  <a:pt x="1282262" y="783772"/>
                </a:cubicBezTo>
                <a:cubicBezTo>
                  <a:pt x="1278125" y="754811"/>
                  <a:pt x="1276609" y="725469"/>
                  <a:pt x="1271376" y="696686"/>
                </a:cubicBezTo>
                <a:cubicBezTo>
                  <a:pt x="1269323" y="685397"/>
                  <a:pt x="1269828" y="670698"/>
                  <a:pt x="1260491" y="664029"/>
                </a:cubicBezTo>
                <a:cubicBezTo>
                  <a:pt x="1241816" y="650690"/>
                  <a:pt x="1195176" y="642257"/>
                  <a:pt x="1195176" y="642257"/>
                </a:cubicBezTo>
                <a:cubicBezTo>
                  <a:pt x="1179401" y="594929"/>
                  <a:pt x="1161788" y="574824"/>
                  <a:pt x="1271376" y="620486"/>
                </a:cubicBezTo>
                <a:cubicBezTo>
                  <a:pt x="1290323" y="628381"/>
                  <a:pt x="1300405" y="649515"/>
                  <a:pt x="1314919" y="664029"/>
                </a:cubicBezTo>
                <a:lnTo>
                  <a:pt x="1336691" y="685800"/>
                </a:lnTo>
                <a:cubicBezTo>
                  <a:pt x="1340319" y="743857"/>
                  <a:pt x="1341487" y="802121"/>
                  <a:pt x="1347576" y="859972"/>
                </a:cubicBezTo>
                <a:cubicBezTo>
                  <a:pt x="1348777" y="871383"/>
                  <a:pt x="1356839" y="881270"/>
                  <a:pt x="1358462" y="892629"/>
                </a:cubicBezTo>
                <a:cubicBezTo>
                  <a:pt x="1373067" y="994864"/>
                  <a:pt x="1346289" y="988992"/>
                  <a:pt x="1391119" y="1045029"/>
                </a:cubicBezTo>
                <a:cubicBezTo>
                  <a:pt x="1397530" y="1053043"/>
                  <a:pt x="1405634" y="1059543"/>
                  <a:pt x="1412891" y="1066800"/>
                </a:cubicBezTo>
                <a:lnTo>
                  <a:pt x="1434662" y="1132114"/>
                </a:lnTo>
                <a:lnTo>
                  <a:pt x="1445548" y="1164772"/>
                </a:lnTo>
                <a:cubicBezTo>
                  <a:pt x="1454655" y="1228518"/>
                  <a:pt x="1461830" y="1273075"/>
                  <a:pt x="1467319" y="1338943"/>
                </a:cubicBezTo>
                <a:cubicBezTo>
                  <a:pt x="1471849" y="1393304"/>
                  <a:pt x="1470491" y="1448228"/>
                  <a:pt x="1478205" y="1502229"/>
                </a:cubicBezTo>
                <a:cubicBezTo>
                  <a:pt x="1481450" y="1524947"/>
                  <a:pt x="1483748" y="1551316"/>
                  <a:pt x="1499976" y="1567543"/>
                </a:cubicBezTo>
                <a:lnTo>
                  <a:pt x="1521748" y="1589314"/>
                </a:lnTo>
                <a:cubicBezTo>
                  <a:pt x="1525377" y="1600200"/>
                  <a:pt x="1540748" y="1613858"/>
                  <a:pt x="1532634" y="1621972"/>
                </a:cubicBezTo>
                <a:cubicBezTo>
                  <a:pt x="1523620" y="1630986"/>
                  <a:pt x="1468415" y="1590045"/>
                  <a:pt x="1467319" y="1589314"/>
                </a:cubicBezTo>
                <a:cubicBezTo>
                  <a:pt x="1470948" y="1611086"/>
                  <a:pt x="1467254" y="1635465"/>
                  <a:pt x="1478205" y="1654629"/>
                </a:cubicBezTo>
                <a:cubicBezTo>
                  <a:pt x="1483898" y="1664592"/>
                  <a:pt x="1501023" y="1659611"/>
                  <a:pt x="1510862" y="1665514"/>
                </a:cubicBezTo>
                <a:cubicBezTo>
                  <a:pt x="1585580" y="1710344"/>
                  <a:pt x="1472775" y="1667332"/>
                  <a:pt x="1565291" y="1698172"/>
                </a:cubicBezTo>
                <a:cubicBezTo>
                  <a:pt x="1558034" y="1687286"/>
                  <a:pt x="1552771" y="1656263"/>
                  <a:pt x="1543519" y="1665514"/>
                </a:cubicBezTo>
                <a:cubicBezTo>
                  <a:pt x="1532939" y="1676093"/>
                  <a:pt x="1547714" y="1695675"/>
                  <a:pt x="1554405" y="1709057"/>
                </a:cubicBezTo>
                <a:cubicBezTo>
                  <a:pt x="1558995" y="1718237"/>
                  <a:pt x="1568919" y="1723572"/>
                  <a:pt x="1576176" y="1730829"/>
                </a:cubicBezTo>
                <a:cubicBezTo>
                  <a:pt x="1579805" y="1745343"/>
                  <a:pt x="1580371" y="1760991"/>
                  <a:pt x="1587062" y="1774372"/>
                </a:cubicBezTo>
                <a:cubicBezTo>
                  <a:pt x="1591652" y="1783552"/>
                  <a:pt x="1602423" y="1788129"/>
                  <a:pt x="1608834" y="1796143"/>
                </a:cubicBezTo>
                <a:cubicBezTo>
                  <a:pt x="1617007" y="1806359"/>
                  <a:pt x="1623348" y="1817914"/>
                  <a:pt x="1630605" y="1828800"/>
                </a:cubicBezTo>
                <a:cubicBezTo>
                  <a:pt x="1612359" y="1883535"/>
                  <a:pt x="1609771" y="1876093"/>
                  <a:pt x="1630605" y="1959429"/>
                </a:cubicBezTo>
                <a:cubicBezTo>
                  <a:pt x="1633778" y="1972121"/>
                  <a:pt x="1643862" y="1982153"/>
                  <a:pt x="1652376" y="1992086"/>
                </a:cubicBezTo>
                <a:cubicBezTo>
                  <a:pt x="1665734" y="2007671"/>
                  <a:pt x="1695919" y="2035629"/>
                  <a:pt x="1695919" y="2035629"/>
                </a:cubicBezTo>
                <a:cubicBezTo>
                  <a:pt x="1715074" y="2093091"/>
                  <a:pt x="1711615" y="2075112"/>
                  <a:pt x="1717691" y="2166257"/>
                </a:cubicBezTo>
                <a:cubicBezTo>
                  <a:pt x="1722765" y="2242374"/>
                  <a:pt x="1723327" y="2318751"/>
                  <a:pt x="1728576" y="2394857"/>
                </a:cubicBezTo>
                <a:cubicBezTo>
                  <a:pt x="1731097" y="2431414"/>
                  <a:pt x="1739006" y="2511692"/>
                  <a:pt x="1761234" y="2547257"/>
                </a:cubicBezTo>
                <a:cubicBezTo>
                  <a:pt x="1768168" y="2558351"/>
                  <a:pt x="1783005" y="2561772"/>
                  <a:pt x="1793891" y="2569029"/>
                </a:cubicBezTo>
                <a:lnTo>
                  <a:pt x="1826548" y="2667000"/>
                </a:lnTo>
                <a:lnTo>
                  <a:pt x="1837434" y="2699657"/>
                </a:lnTo>
                <a:lnTo>
                  <a:pt x="1848319" y="2732314"/>
                </a:lnTo>
                <a:cubicBezTo>
                  <a:pt x="1838507" y="2840254"/>
                  <a:pt x="1829154" y="2831129"/>
                  <a:pt x="1848319" y="2917372"/>
                </a:cubicBezTo>
                <a:cubicBezTo>
                  <a:pt x="1850808" y="2928573"/>
                  <a:pt x="1852037" y="2941069"/>
                  <a:pt x="1859205" y="2950029"/>
                </a:cubicBezTo>
                <a:cubicBezTo>
                  <a:pt x="1867378" y="2960245"/>
                  <a:pt x="1880976" y="2964543"/>
                  <a:pt x="1891862" y="2971800"/>
                </a:cubicBezTo>
                <a:cubicBezTo>
                  <a:pt x="1895491" y="2957286"/>
                  <a:pt x="1898449" y="2942587"/>
                  <a:pt x="1902748" y="2928257"/>
                </a:cubicBezTo>
                <a:cubicBezTo>
                  <a:pt x="1929578" y="2838823"/>
                  <a:pt x="1906245" y="2868164"/>
                  <a:pt x="2000719" y="2841172"/>
                </a:cubicBezTo>
                <a:cubicBezTo>
                  <a:pt x="2011605" y="2833915"/>
                  <a:pt x="2021674" y="2825251"/>
                  <a:pt x="2033376" y="2819400"/>
                </a:cubicBezTo>
                <a:cubicBezTo>
                  <a:pt x="2043639" y="2814268"/>
                  <a:pt x="2056486" y="2814879"/>
                  <a:pt x="2066034" y="2808514"/>
                </a:cubicBezTo>
                <a:cubicBezTo>
                  <a:pt x="2143858" y="2756632"/>
                  <a:pt x="2050142" y="2787993"/>
                  <a:pt x="2142234" y="2764972"/>
                </a:cubicBezTo>
                <a:cubicBezTo>
                  <a:pt x="2138605" y="2710543"/>
                  <a:pt x="2137372" y="2655902"/>
                  <a:pt x="2131348" y="2601686"/>
                </a:cubicBezTo>
                <a:cubicBezTo>
                  <a:pt x="2130081" y="2590282"/>
                  <a:pt x="2118212" y="2580281"/>
                  <a:pt x="2120462" y="2569029"/>
                </a:cubicBezTo>
                <a:cubicBezTo>
                  <a:pt x="2122475" y="2558965"/>
                  <a:pt x="2133882" y="2553223"/>
                  <a:pt x="2142234" y="2547257"/>
                </a:cubicBezTo>
                <a:cubicBezTo>
                  <a:pt x="2159451" y="2534959"/>
                  <a:pt x="2178519" y="2525486"/>
                  <a:pt x="2196662" y="2514600"/>
                </a:cubicBezTo>
                <a:cubicBezTo>
                  <a:pt x="2207517" y="2482037"/>
                  <a:pt x="2208541" y="2446513"/>
                  <a:pt x="2240205" y="2427514"/>
                </a:cubicBezTo>
                <a:cubicBezTo>
                  <a:pt x="2250044" y="2421610"/>
                  <a:pt x="2261976" y="2420257"/>
                  <a:pt x="2272862" y="2416629"/>
                </a:cubicBezTo>
                <a:cubicBezTo>
                  <a:pt x="2280119" y="2409372"/>
                  <a:pt x="2285200" y="2398900"/>
                  <a:pt x="2294634" y="2394857"/>
                </a:cubicBezTo>
                <a:cubicBezTo>
                  <a:pt x="2311640" y="2387569"/>
                  <a:pt x="2343979" y="2401762"/>
                  <a:pt x="2349062" y="2383972"/>
                </a:cubicBezTo>
                <a:cubicBezTo>
                  <a:pt x="2362059" y="2338481"/>
                  <a:pt x="2345555" y="2289189"/>
                  <a:pt x="2338176" y="2242457"/>
                </a:cubicBezTo>
                <a:cubicBezTo>
                  <a:pt x="2334597" y="2219789"/>
                  <a:pt x="2323662" y="2198914"/>
                  <a:pt x="2316405" y="2177143"/>
                </a:cubicBezTo>
                <a:cubicBezTo>
                  <a:pt x="2302274" y="2134750"/>
                  <a:pt x="2313632" y="2152599"/>
                  <a:pt x="2283748" y="2122714"/>
                </a:cubicBezTo>
                <a:cubicBezTo>
                  <a:pt x="2276491" y="2100943"/>
                  <a:pt x="2274706" y="2076495"/>
                  <a:pt x="2261976" y="2057400"/>
                </a:cubicBezTo>
                <a:cubicBezTo>
                  <a:pt x="2254719" y="2046514"/>
                  <a:pt x="2245518" y="2036698"/>
                  <a:pt x="2240205" y="2024743"/>
                </a:cubicBezTo>
                <a:cubicBezTo>
                  <a:pt x="2230885" y="2003772"/>
                  <a:pt x="2218434" y="1959429"/>
                  <a:pt x="2218434" y="1959429"/>
                </a:cubicBezTo>
                <a:cubicBezTo>
                  <a:pt x="2222062" y="1948543"/>
                  <a:pt x="2218286" y="1929924"/>
                  <a:pt x="2229319" y="1926772"/>
                </a:cubicBezTo>
                <a:cubicBezTo>
                  <a:pt x="2280765" y="1912073"/>
                  <a:pt x="2292139" y="1941853"/>
                  <a:pt x="2327291" y="1959429"/>
                </a:cubicBezTo>
                <a:cubicBezTo>
                  <a:pt x="2337554" y="1964561"/>
                  <a:pt x="2349062" y="1966686"/>
                  <a:pt x="2359948" y="1970314"/>
                </a:cubicBezTo>
                <a:lnTo>
                  <a:pt x="2403491" y="2013857"/>
                </a:lnTo>
                <a:cubicBezTo>
                  <a:pt x="2410748" y="2021114"/>
                  <a:pt x="2415525" y="2032384"/>
                  <a:pt x="2425262" y="2035629"/>
                </a:cubicBezTo>
                <a:lnTo>
                  <a:pt x="2457919" y="2046514"/>
                </a:lnTo>
                <a:cubicBezTo>
                  <a:pt x="2457107" y="2040014"/>
                  <a:pt x="2444949" y="1925536"/>
                  <a:pt x="2436148" y="1905000"/>
                </a:cubicBezTo>
                <a:cubicBezTo>
                  <a:pt x="2432105" y="1895567"/>
                  <a:pt x="2421633" y="1890486"/>
                  <a:pt x="2414376" y="1883229"/>
                </a:cubicBezTo>
                <a:cubicBezTo>
                  <a:pt x="2395473" y="1826516"/>
                  <a:pt x="2415874" y="1871494"/>
                  <a:pt x="2381719" y="1828800"/>
                </a:cubicBezTo>
                <a:cubicBezTo>
                  <a:pt x="2373546" y="1818584"/>
                  <a:pt x="2369199" y="1805394"/>
                  <a:pt x="2359948" y="1796143"/>
                </a:cubicBezTo>
                <a:cubicBezTo>
                  <a:pt x="2350697" y="1786892"/>
                  <a:pt x="2337507" y="1782545"/>
                  <a:pt x="2327291" y="1774372"/>
                </a:cubicBezTo>
                <a:cubicBezTo>
                  <a:pt x="2319277" y="1767961"/>
                  <a:pt x="2312776" y="1759857"/>
                  <a:pt x="2305519" y="1752600"/>
                </a:cubicBezTo>
                <a:cubicBezTo>
                  <a:pt x="2288144" y="1700471"/>
                  <a:pt x="2302747" y="1728055"/>
                  <a:pt x="2251091" y="1676400"/>
                </a:cubicBezTo>
                <a:lnTo>
                  <a:pt x="2229319" y="1654629"/>
                </a:lnTo>
                <a:cubicBezTo>
                  <a:pt x="2200293" y="1567545"/>
                  <a:pt x="2243833" y="1669143"/>
                  <a:pt x="2185776" y="1611086"/>
                </a:cubicBezTo>
                <a:cubicBezTo>
                  <a:pt x="2177662" y="1602972"/>
                  <a:pt x="2180794" y="1588268"/>
                  <a:pt x="2174891" y="1578429"/>
                </a:cubicBezTo>
                <a:cubicBezTo>
                  <a:pt x="2136111" y="1513795"/>
                  <a:pt x="2168700" y="1608041"/>
                  <a:pt x="2131348" y="1524000"/>
                </a:cubicBezTo>
                <a:cubicBezTo>
                  <a:pt x="2122027" y="1503029"/>
                  <a:pt x="2122306" y="1477781"/>
                  <a:pt x="2109576" y="1458686"/>
                </a:cubicBezTo>
                <a:cubicBezTo>
                  <a:pt x="2075075" y="1406933"/>
                  <a:pt x="2091943" y="1438442"/>
                  <a:pt x="2066034" y="1360714"/>
                </a:cubicBezTo>
                <a:lnTo>
                  <a:pt x="2055148" y="1328057"/>
                </a:lnTo>
                <a:cubicBezTo>
                  <a:pt x="2058777" y="1317171"/>
                  <a:pt x="2060902" y="1305663"/>
                  <a:pt x="2066034" y="1295400"/>
                </a:cubicBezTo>
                <a:cubicBezTo>
                  <a:pt x="2071885" y="1283698"/>
                  <a:pt x="2077589" y="1270916"/>
                  <a:pt x="2087805" y="1262743"/>
                </a:cubicBezTo>
                <a:cubicBezTo>
                  <a:pt x="2096765" y="1255575"/>
                  <a:pt x="2109144" y="1253743"/>
                  <a:pt x="2120462" y="1251857"/>
                </a:cubicBezTo>
                <a:cubicBezTo>
                  <a:pt x="2152873" y="1246455"/>
                  <a:pt x="2185777" y="1244600"/>
                  <a:pt x="2218434" y="1240972"/>
                </a:cubicBezTo>
                <a:cubicBezTo>
                  <a:pt x="2240205" y="1233715"/>
                  <a:pt x="2276491" y="1240971"/>
                  <a:pt x="2283748" y="1219200"/>
                </a:cubicBezTo>
                <a:cubicBezTo>
                  <a:pt x="2287377" y="1208314"/>
                  <a:pt x="2286520" y="1194657"/>
                  <a:pt x="2294634" y="1186543"/>
                </a:cubicBezTo>
                <a:cubicBezTo>
                  <a:pt x="2302748" y="1178429"/>
                  <a:pt x="2317028" y="1180789"/>
                  <a:pt x="2327291" y="1175657"/>
                </a:cubicBezTo>
                <a:cubicBezTo>
                  <a:pt x="2346215" y="1166195"/>
                  <a:pt x="2363224" y="1153275"/>
                  <a:pt x="2381719" y="1143000"/>
                </a:cubicBezTo>
                <a:cubicBezTo>
                  <a:pt x="2395904" y="1135119"/>
                  <a:pt x="2410748" y="1128486"/>
                  <a:pt x="2425262" y="1121229"/>
                </a:cubicBezTo>
                <a:cubicBezTo>
                  <a:pt x="2428891" y="1110343"/>
                  <a:pt x="2427333" y="1095918"/>
                  <a:pt x="2436148" y="1088572"/>
                </a:cubicBezTo>
                <a:cubicBezTo>
                  <a:pt x="2451159" y="1076062"/>
                  <a:pt x="2483319" y="1084943"/>
                  <a:pt x="2490576" y="1066800"/>
                </a:cubicBezTo>
                <a:cubicBezTo>
                  <a:pt x="2496293" y="1052506"/>
                  <a:pt x="2467774" y="1045970"/>
                  <a:pt x="2457919" y="1034143"/>
                </a:cubicBezTo>
                <a:cubicBezTo>
                  <a:pt x="2449544" y="1024092"/>
                  <a:pt x="2441999" y="1013188"/>
                  <a:pt x="2436148" y="1001486"/>
                </a:cubicBezTo>
                <a:cubicBezTo>
                  <a:pt x="2421471" y="972131"/>
                  <a:pt x="2433864" y="965281"/>
                  <a:pt x="2403491" y="947057"/>
                </a:cubicBezTo>
                <a:cubicBezTo>
                  <a:pt x="2393652" y="941153"/>
                  <a:pt x="2381720" y="939800"/>
                  <a:pt x="2370834" y="936172"/>
                </a:cubicBezTo>
                <a:cubicBezTo>
                  <a:pt x="2367205" y="925286"/>
                  <a:pt x="2365852" y="913354"/>
                  <a:pt x="2359948" y="903514"/>
                </a:cubicBezTo>
                <a:cubicBezTo>
                  <a:pt x="2354668" y="894713"/>
                  <a:pt x="2342766" y="890923"/>
                  <a:pt x="2338176" y="881743"/>
                </a:cubicBezTo>
                <a:cubicBezTo>
                  <a:pt x="2327913" y="861217"/>
                  <a:pt x="2316405" y="816429"/>
                  <a:pt x="2316405" y="816429"/>
                </a:cubicBezTo>
                <a:cubicBezTo>
                  <a:pt x="2320034" y="791029"/>
                  <a:pt x="2322259" y="765389"/>
                  <a:pt x="2327291" y="740229"/>
                </a:cubicBezTo>
                <a:cubicBezTo>
                  <a:pt x="2329541" y="728977"/>
                  <a:pt x="2338176" y="719046"/>
                  <a:pt x="2338176" y="707572"/>
                </a:cubicBezTo>
                <a:cubicBezTo>
                  <a:pt x="2338176" y="458277"/>
                  <a:pt x="2384969" y="514876"/>
                  <a:pt x="2305519" y="435429"/>
                </a:cubicBezTo>
                <a:cubicBezTo>
                  <a:pt x="2256229" y="287554"/>
                  <a:pt x="2311752" y="470751"/>
                  <a:pt x="2272862" y="250372"/>
                </a:cubicBezTo>
                <a:cubicBezTo>
                  <a:pt x="2268874" y="227772"/>
                  <a:pt x="2258348" y="206829"/>
                  <a:pt x="2251091" y="185057"/>
                </a:cubicBezTo>
                <a:cubicBezTo>
                  <a:pt x="2247462" y="174171"/>
                  <a:pt x="2251091" y="156029"/>
                  <a:pt x="2240205" y="152400"/>
                </a:cubicBezTo>
                <a:lnTo>
                  <a:pt x="2207548" y="141514"/>
                </a:lnTo>
                <a:cubicBezTo>
                  <a:pt x="2200291" y="134257"/>
                  <a:pt x="2193790" y="126154"/>
                  <a:pt x="2185776" y="119743"/>
                </a:cubicBezTo>
                <a:cubicBezTo>
                  <a:pt x="2175560" y="111570"/>
                  <a:pt x="2161292" y="108188"/>
                  <a:pt x="2153119" y="97972"/>
                </a:cubicBezTo>
                <a:cubicBezTo>
                  <a:pt x="2145951" y="89012"/>
                  <a:pt x="2147366" y="75577"/>
                  <a:pt x="2142234" y="65314"/>
                </a:cubicBezTo>
                <a:cubicBezTo>
                  <a:pt x="2130623" y="42092"/>
                  <a:pt x="2113930" y="19594"/>
                  <a:pt x="2087805" y="10886"/>
                </a:cubicBezTo>
                <a:cubicBezTo>
                  <a:pt x="2066866" y="3906"/>
                  <a:pt x="2044262" y="3629"/>
                  <a:pt x="2022491" y="0"/>
                </a:cubicBezTo>
                <a:cubicBezTo>
                  <a:pt x="2011605" y="3629"/>
                  <a:pt x="1999673" y="4982"/>
                  <a:pt x="1989834" y="10886"/>
                </a:cubicBezTo>
                <a:cubicBezTo>
                  <a:pt x="1981033" y="16166"/>
                  <a:pt x="1977672" y="29053"/>
                  <a:pt x="1968062" y="32657"/>
                </a:cubicBezTo>
                <a:cubicBezTo>
                  <a:pt x="1947396" y="40407"/>
                  <a:pt x="1924294" y="38755"/>
                  <a:pt x="1902748" y="43543"/>
                </a:cubicBezTo>
                <a:cubicBezTo>
                  <a:pt x="1891547" y="46032"/>
                  <a:pt x="1880977" y="50800"/>
                  <a:pt x="1870091" y="54429"/>
                </a:cubicBezTo>
                <a:cubicBezTo>
                  <a:pt x="1862834" y="61686"/>
                  <a:pt x="1851565" y="66463"/>
                  <a:pt x="1848319" y="76200"/>
                </a:cubicBezTo>
                <a:cubicBezTo>
                  <a:pt x="1836617" y="111305"/>
                  <a:pt x="1852714" y="158891"/>
                  <a:pt x="1826548" y="185057"/>
                </a:cubicBezTo>
                <a:cubicBezTo>
                  <a:pt x="1808452" y="203153"/>
                  <a:pt x="1796838" y="217614"/>
                  <a:pt x="1772119" y="228600"/>
                </a:cubicBezTo>
                <a:cubicBezTo>
                  <a:pt x="1751148" y="237921"/>
                  <a:pt x="1706805" y="250372"/>
                  <a:pt x="1706805" y="250372"/>
                </a:cubicBezTo>
                <a:cubicBezTo>
                  <a:pt x="1645119" y="246743"/>
                  <a:pt x="1583540" y="239486"/>
                  <a:pt x="1521748" y="239486"/>
                </a:cubicBezTo>
                <a:cubicBezTo>
                  <a:pt x="1426760" y="239486"/>
                  <a:pt x="1473212" y="247853"/>
                  <a:pt x="1412891" y="261257"/>
                </a:cubicBezTo>
                <a:cubicBezTo>
                  <a:pt x="1391345" y="266045"/>
                  <a:pt x="1369348" y="268514"/>
                  <a:pt x="1347576" y="272143"/>
                </a:cubicBezTo>
                <a:cubicBezTo>
                  <a:pt x="1256862" y="268514"/>
                  <a:pt x="1166221" y="261257"/>
                  <a:pt x="1075434" y="261257"/>
                </a:cubicBezTo>
                <a:cubicBezTo>
                  <a:pt x="979717" y="261257"/>
                  <a:pt x="1058847" y="275205"/>
                  <a:pt x="977462" y="304800"/>
                </a:cubicBezTo>
                <a:cubicBezTo>
                  <a:pt x="953349" y="313568"/>
                  <a:pt x="926662" y="312057"/>
                  <a:pt x="901262" y="315686"/>
                </a:cubicBezTo>
                <a:cubicBezTo>
                  <a:pt x="894005" y="326572"/>
                  <a:pt x="882433" y="335595"/>
                  <a:pt x="879491" y="348343"/>
                </a:cubicBezTo>
                <a:cubicBezTo>
                  <a:pt x="871291" y="383876"/>
                  <a:pt x="874150" y="421157"/>
                  <a:pt x="868605" y="457200"/>
                </a:cubicBezTo>
                <a:cubicBezTo>
                  <a:pt x="866860" y="468541"/>
                  <a:pt x="861348" y="478971"/>
                  <a:pt x="857719" y="489857"/>
                </a:cubicBezTo>
                <a:cubicBezTo>
                  <a:pt x="861348" y="500743"/>
                  <a:pt x="868605" y="511039"/>
                  <a:pt x="868605" y="522514"/>
                </a:cubicBezTo>
                <a:cubicBezTo>
                  <a:pt x="868605" y="575474"/>
                  <a:pt x="854657" y="581026"/>
                  <a:pt x="825062" y="620486"/>
                </a:cubicBezTo>
                <a:cubicBezTo>
                  <a:pt x="821433" y="674915"/>
                  <a:pt x="817379" y="729317"/>
                  <a:pt x="814176" y="783772"/>
                </a:cubicBezTo>
                <a:cubicBezTo>
                  <a:pt x="810122" y="852691"/>
                  <a:pt x="852108" y="941783"/>
                  <a:pt x="803291" y="990600"/>
                </a:cubicBezTo>
                <a:cubicBezTo>
                  <a:pt x="754473" y="1039418"/>
                  <a:pt x="665337" y="996736"/>
                  <a:pt x="596462" y="1001486"/>
                </a:cubicBezTo>
                <a:cubicBezTo>
                  <a:pt x="560082" y="1003995"/>
                  <a:pt x="523891" y="1008743"/>
                  <a:pt x="487605" y="1012372"/>
                </a:cubicBezTo>
                <a:cubicBezTo>
                  <a:pt x="477715" y="1027207"/>
                  <a:pt x="461299" y="1056458"/>
                  <a:pt x="444062" y="1066800"/>
                </a:cubicBezTo>
                <a:cubicBezTo>
                  <a:pt x="434223" y="1072704"/>
                  <a:pt x="421668" y="1072554"/>
                  <a:pt x="411405" y="1077686"/>
                </a:cubicBezTo>
                <a:cubicBezTo>
                  <a:pt x="383940" y="1091419"/>
                  <a:pt x="377227" y="1100978"/>
                  <a:pt x="356976" y="1121229"/>
                </a:cubicBezTo>
                <a:cubicBezTo>
                  <a:pt x="353348" y="1139372"/>
                  <a:pt x="348253" y="1157282"/>
                  <a:pt x="346091" y="1175657"/>
                </a:cubicBezTo>
                <a:cubicBezTo>
                  <a:pt x="340986" y="1219052"/>
                  <a:pt x="348055" y="1264524"/>
                  <a:pt x="335205" y="1306286"/>
                </a:cubicBezTo>
                <a:cubicBezTo>
                  <a:pt x="331831" y="1317253"/>
                  <a:pt x="313434" y="1313543"/>
                  <a:pt x="302548" y="1317172"/>
                </a:cubicBezTo>
                <a:cubicBezTo>
                  <a:pt x="306177" y="1386115"/>
                  <a:pt x="303671" y="1455656"/>
                  <a:pt x="313434" y="1524000"/>
                </a:cubicBezTo>
                <a:cubicBezTo>
                  <a:pt x="314885" y="1534160"/>
                  <a:pt x="329925" y="1536971"/>
                  <a:pt x="335205" y="1545772"/>
                </a:cubicBezTo>
                <a:cubicBezTo>
                  <a:pt x="341109" y="1555611"/>
                  <a:pt x="337131" y="1571261"/>
                  <a:pt x="346091" y="1578429"/>
                </a:cubicBezTo>
                <a:cubicBezTo>
                  <a:pt x="357774" y="1587775"/>
                  <a:pt x="375120" y="1585686"/>
                  <a:pt x="389634" y="1589314"/>
                </a:cubicBezTo>
                <a:cubicBezTo>
                  <a:pt x="351202" y="1627746"/>
                  <a:pt x="384375" y="1602625"/>
                  <a:pt x="313434" y="1621972"/>
                </a:cubicBezTo>
                <a:cubicBezTo>
                  <a:pt x="291293" y="1628010"/>
                  <a:pt x="248119" y="1643743"/>
                  <a:pt x="248119" y="1643743"/>
                </a:cubicBezTo>
                <a:cubicBezTo>
                  <a:pt x="237233" y="1661886"/>
                  <a:pt x="230423" y="1683211"/>
                  <a:pt x="215462" y="1698172"/>
                </a:cubicBezTo>
                <a:cubicBezTo>
                  <a:pt x="207348" y="1706286"/>
                  <a:pt x="190919" y="1700943"/>
                  <a:pt x="182805" y="1709057"/>
                </a:cubicBezTo>
                <a:cubicBezTo>
                  <a:pt x="174691" y="1717171"/>
                  <a:pt x="177492" y="1731683"/>
                  <a:pt x="171919" y="1741714"/>
                </a:cubicBezTo>
                <a:cubicBezTo>
                  <a:pt x="159212" y="1764587"/>
                  <a:pt x="128376" y="1807029"/>
                  <a:pt x="128376" y="1807029"/>
                </a:cubicBezTo>
                <a:cubicBezTo>
                  <a:pt x="94785" y="1907809"/>
                  <a:pt x="129650" y="1793658"/>
                  <a:pt x="106605" y="2035629"/>
                </a:cubicBezTo>
                <a:cubicBezTo>
                  <a:pt x="105517" y="2047052"/>
                  <a:pt x="98738" y="2057216"/>
                  <a:pt x="95719" y="2068286"/>
                </a:cubicBezTo>
                <a:cubicBezTo>
                  <a:pt x="87846" y="2097154"/>
                  <a:pt x="83410" y="2126986"/>
                  <a:pt x="73948" y="2155372"/>
                </a:cubicBezTo>
                <a:lnTo>
                  <a:pt x="52176" y="2220686"/>
                </a:lnTo>
                <a:cubicBezTo>
                  <a:pt x="48547" y="2231572"/>
                  <a:pt x="44074" y="2242211"/>
                  <a:pt x="41291" y="2253343"/>
                </a:cubicBezTo>
                <a:cubicBezTo>
                  <a:pt x="27622" y="2308018"/>
                  <a:pt x="35136" y="2282693"/>
                  <a:pt x="19519" y="2329543"/>
                </a:cubicBezTo>
                <a:cubicBezTo>
                  <a:pt x="23148" y="2347686"/>
                  <a:pt x="27960" y="2365632"/>
                  <a:pt x="30405" y="2383972"/>
                </a:cubicBezTo>
                <a:cubicBezTo>
                  <a:pt x="35225" y="2420119"/>
                  <a:pt x="29759" y="2458234"/>
                  <a:pt x="41291" y="2492829"/>
                </a:cubicBezTo>
                <a:cubicBezTo>
                  <a:pt x="48125" y="2513331"/>
                  <a:pt x="105021" y="2522369"/>
                  <a:pt x="117491" y="2525486"/>
                </a:cubicBezTo>
                <a:cubicBezTo>
                  <a:pt x="159074" y="2587861"/>
                  <a:pt x="141724" y="2546865"/>
                  <a:pt x="128376" y="2667000"/>
                </a:cubicBezTo>
                <a:cubicBezTo>
                  <a:pt x="123427" y="2711539"/>
                  <a:pt x="135648" y="2751900"/>
                  <a:pt x="95719" y="2775857"/>
                </a:cubicBezTo>
                <a:cubicBezTo>
                  <a:pt x="85880" y="2781761"/>
                  <a:pt x="73948" y="2783114"/>
                  <a:pt x="63062" y="2786743"/>
                </a:cubicBezTo>
                <a:cubicBezTo>
                  <a:pt x="55805" y="2797629"/>
                  <a:pt x="49464" y="2809184"/>
                  <a:pt x="41291" y="2819400"/>
                </a:cubicBezTo>
                <a:cubicBezTo>
                  <a:pt x="25961" y="2838562"/>
                  <a:pt x="0" y="2843424"/>
                  <a:pt x="30405" y="2873829"/>
                </a:cubicBezTo>
                <a:cubicBezTo>
                  <a:pt x="38519" y="2881943"/>
                  <a:pt x="52176" y="2881086"/>
                  <a:pt x="63062" y="2884714"/>
                </a:cubicBezTo>
                <a:cubicBezTo>
                  <a:pt x="59433" y="2921000"/>
                  <a:pt x="57721" y="2957529"/>
                  <a:pt x="52176" y="2993572"/>
                </a:cubicBezTo>
                <a:cubicBezTo>
                  <a:pt x="50431" y="3004913"/>
                  <a:pt x="41291" y="3014755"/>
                  <a:pt x="41291" y="3026229"/>
                </a:cubicBezTo>
                <a:cubicBezTo>
                  <a:pt x="41291" y="3066308"/>
                  <a:pt x="48548" y="3106058"/>
                  <a:pt x="52176" y="3145972"/>
                </a:cubicBezTo>
                <a:cubicBezTo>
                  <a:pt x="66690" y="3142343"/>
                  <a:pt x="81334" y="3139196"/>
                  <a:pt x="95719" y="3135086"/>
                </a:cubicBezTo>
                <a:cubicBezTo>
                  <a:pt x="106752" y="3131934"/>
                  <a:pt x="117124" y="3121950"/>
                  <a:pt x="128376" y="3124200"/>
                </a:cubicBezTo>
                <a:cubicBezTo>
                  <a:pt x="138440" y="3126213"/>
                  <a:pt x="142891" y="3138715"/>
                  <a:pt x="150148" y="3145972"/>
                </a:cubicBezTo>
                <a:cubicBezTo>
                  <a:pt x="146519" y="3316515"/>
                  <a:pt x="133280" y="3487124"/>
                  <a:pt x="139262" y="3657600"/>
                </a:cubicBezTo>
                <a:cubicBezTo>
                  <a:pt x="147856" y="3902548"/>
                  <a:pt x="204398" y="3652778"/>
                  <a:pt x="150148" y="3842657"/>
                </a:cubicBezTo>
                <a:cubicBezTo>
                  <a:pt x="161034" y="3878943"/>
                  <a:pt x="180814" y="3913683"/>
                  <a:pt x="182805" y="3951514"/>
                </a:cubicBezTo>
                <a:cubicBezTo>
                  <a:pt x="192476" y="4135252"/>
                  <a:pt x="129114" y="3985645"/>
                  <a:pt x="182805" y="4093029"/>
                </a:cubicBezTo>
                <a:cubicBezTo>
                  <a:pt x="186946" y="4126153"/>
                  <a:pt x="181718" y="4201341"/>
                  <a:pt x="226348" y="4223657"/>
                </a:cubicBezTo>
                <a:cubicBezTo>
                  <a:pt x="236611" y="4228789"/>
                  <a:pt x="219091" y="4201886"/>
                  <a:pt x="215462" y="4191000"/>
                </a:cubicBezTo>
                <a:cubicBezTo>
                  <a:pt x="222719" y="4180114"/>
                  <a:pt x="235083" y="4171248"/>
                  <a:pt x="237234" y="4158343"/>
                </a:cubicBezTo>
                <a:cubicBezTo>
                  <a:pt x="243040" y="4123507"/>
                  <a:pt x="202398" y="4127865"/>
                  <a:pt x="237234" y="4093029"/>
                </a:cubicBezTo>
                <a:cubicBezTo>
                  <a:pt x="248708" y="4081554"/>
                  <a:pt x="267571" y="4080689"/>
                  <a:pt x="280776" y="4071257"/>
                </a:cubicBezTo>
                <a:cubicBezTo>
                  <a:pt x="305433" y="4053645"/>
                  <a:pt x="349940" y="3994393"/>
                  <a:pt x="356976" y="3973286"/>
                </a:cubicBezTo>
                <a:cubicBezTo>
                  <a:pt x="358834" y="3967712"/>
                  <a:pt x="392443" y="3862629"/>
                  <a:pt x="400519" y="3853543"/>
                </a:cubicBezTo>
                <a:cubicBezTo>
                  <a:pt x="417903" y="3833986"/>
                  <a:pt x="444062" y="3824514"/>
                  <a:pt x="465834" y="3810000"/>
                </a:cubicBezTo>
                <a:cubicBezTo>
                  <a:pt x="476720" y="3802743"/>
                  <a:pt x="489240" y="3797480"/>
                  <a:pt x="498491" y="3788229"/>
                </a:cubicBezTo>
                <a:cubicBezTo>
                  <a:pt x="509377" y="3777343"/>
                  <a:pt x="518339" y="3764111"/>
                  <a:pt x="531148" y="3755572"/>
                </a:cubicBezTo>
                <a:cubicBezTo>
                  <a:pt x="540695" y="3749207"/>
                  <a:pt x="553542" y="3749818"/>
                  <a:pt x="563805" y="3744686"/>
                </a:cubicBezTo>
                <a:cubicBezTo>
                  <a:pt x="591267" y="3730954"/>
                  <a:pt x="597985" y="3721391"/>
                  <a:pt x="618234" y="3701143"/>
                </a:cubicBezTo>
                <a:cubicBezTo>
                  <a:pt x="654733" y="3628144"/>
                  <a:pt x="628659" y="3688163"/>
                  <a:pt x="650891" y="3614057"/>
                </a:cubicBezTo>
                <a:cubicBezTo>
                  <a:pt x="657485" y="3592076"/>
                  <a:pt x="665405" y="3570514"/>
                  <a:pt x="672662" y="3548743"/>
                </a:cubicBezTo>
                <a:cubicBezTo>
                  <a:pt x="676291" y="3537857"/>
                  <a:pt x="681662" y="3527404"/>
                  <a:pt x="683548" y="3516086"/>
                </a:cubicBezTo>
                <a:lnTo>
                  <a:pt x="694434" y="3450772"/>
                </a:lnTo>
                <a:cubicBezTo>
                  <a:pt x="701691" y="3461658"/>
                  <a:pt x="710354" y="3471727"/>
                  <a:pt x="716205" y="3483429"/>
                </a:cubicBezTo>
                <a:cubicBezTo>
                  <a:pt x="721337" y="3493692"/>
                  <a:pt x="720726" y="3506539"/>
                  <a:pt x="727091" y="3516086"/>
                </a:cubicBezTo>
                <a:cubicBezTo>
                  <a:pt x="729104" y="3519105"/>
                  <a:pt x="734348" y="3516086"/>
                  <a:pt x="737976" y="3516086"/>
                </a:cubicBezTo>
                <a:lnTo>
                  <a:pt x="716205" y="3581400"/>
                </a:lnTo>
                <a:close/>
              </a:path>
            </a:pathLst>
          </a:cu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pic>
        <p:nvPicPr>
          <p:cNvPr id="5" name="Picture 2" descr="C:\Documents and Settings\Admin\Рабочий стол\sunduk-monet.gif"/>
          <p:cNvPicPr>
            <a:picLocks noChangeAspect="1" noChangeArrowheads="1" noCrop="1"/>
          </p:cNvPicPr>
          <p:nvPr/>
        </p:nvPicPr>
        <p:blipFill>
          <a:blip r:embed="rId2" cstate="print"/>
          <a:srcRect/>
          <a:stretch>
            <a:fillRect/>
          </a:stretch>
        </p:blipFill>
        <p:spPr bwMode="auto">
          <a:xfrm>
            <a:off x="3347864" y="3717032"/>
            <a:ext cx="1857388" cy="1894290"/>
          </a:xfrm>
          <a:prstGeom prst="rect">
            <a:avLst/>
          </a:prstGeom>
          <a:noFill/>
        </p:spPr>
      </p:pic>
      <p:pic>
        <p:nvPicPr>
          <p:cNvPr id="7" name="Picture 6" descr="D:\mama\для презентаций\анимашки\анимашки\a223.gif"/>
          <p:cNvPicPr>
            <a:picLocks noChangeAspect="1" noChangeArrowheads="1"/>
          </p:cNvPicPr>
          <p:nvPr/>
        </p:nvPicPr>
        <p:blipFill>
          <a:blip r:embed="rId3" cstate="print"/>
          <a:srcRect/>
          <a:stretch>
            <a:fillRect/>
          </a:stretch>
        </p:blipFill>
        <p:spPr bwMode="auto">
          <a:xfrm rot="506361">
            <a:off x="4844315" y="2386051"/>
            <a:ext cx="566211" cy="808873"/>
          </a:xfrm>
          <a:prstGeom prst="rect">
            <a:avLst/>
          </a:prstGeom>
          <a:noFill/>
        </p:spPr>
      </p:pic>
      <p:pic>
        <p:nvPicPr>
          <p:cNvPr id="8" name="Picture 8" descr="C:\Documents and Settings\Admin\Рабочий стол\animierte-gifs-vulkane-3.gif"/>
          <p:cNvPicPr>
            <a:picLocks noChangeAspect="1" noChangeArrowheads="1" noCrop="1"/>
          </p:cNvPicPr>
          <p:nvPr/>
        </p:nvPicPr>
        <p:blipFill>
          <a:blip r:embed="rId4" cstate="print"/>
          <a:srcRect/>
          <a:stretch>
            <a:fillRect/>
          </a:stretch>
        </p:blipFill>
        <p:spPr bwMode="auto">
          <a:xfrm>
            <a:off x="3707904" y="2348880"/>
            <a:ext cx="952500" cy="1219200"/>
          </a:xfrm>
          <a:prstGeom prst="rect">
            <a:avLst/>
          </a:prstGeom>
          <a:noFill/>
        </p:spPr>
      </p:pic>
      <p:pic>
        <p:nvPicPr>
          <p:cNvPr id="9" name="Picture 6" descr="C:\Documents and Settings\Admin\Рабочий стол\для презентаций\анимашки\транспорт\4f8fe34b43451035485d1a8009d8d8da.gif"/>
          <p:cNvPicPr>
            <a:picLocks noChangeAspect="1" noChangeArrowheads="1" noCrop="1"/>
          </p:cNvPicPr>
          <p:nvPr/>
        </p:nvPicPr>
        <p:blipFill>
          <a:blip r:embed="rId5" cstate="print"/>
          <a:srcRect/>
          <a:stretch>
            <a:fillRect/>
          </a:stretch>
        </p:blipFill>
        <p:spPr bwMode="auto">
          <a:xfrm>
            <a:off x="683568" y="4293096"/>
            <a:ext cx="1000100" cy="9584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61111E-6 -1.11111E-6 C 0.00365 -0.00209 0.00799 -0.00371 0.01059 -0.00787 C 0.01424 -0.01366 0.01319 -0.02338 0.01667 -0.03009 C 0.01875 -0.03959 0.01927 -0.0463 0.02378 -0.05394 C 0.02674 -0.06945 0.02326 -0.07593 0.03212 -0.08727 C 0.03437 -0.09352 0.03767 -0.09676 0.03924 -0.10324 C 0.03958 -0.10695 0.03941 -0.11088 0.04045 -0.11435 C 0.04097 -0.11644 0.04288 -0.11736 0.04392 -0.11898 C 0.04809 -0.1257 0.05069 -0.13056 0.05712 -0.13334 C 0.06076 -0.14121 0.06597 -0.14283 0.07135 -0.14769 C 0.06892 -0.15695 0.07118 -0.17986 0.075 -0.19051 C 0.07691 -0.19584 0.08368 -0.2 0.08437 -0.20648 C 0.0849 -0.21158 0.08437 -0.2169 0.08437 -0.22222 " pathEditMode="relative" ptsTypes="ffffffffffffA">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8438 -0.22222 C 0.09393 -0.22338 0.1033 -0.22477 0.11285 -0.22685 C 0.11962 -0.22847 0.12622 -0.23449 0.13317 -0.23495 C 0.14896 -0.23588 0.16494 -0.23611 0.18073 -0.23657 C 0.18698 -0.23843 0.18959 -0.2419 0.19497 -0.24607 C 0.19601 -0.24699 0.1974 -0.24699 0.19862 -0.24769 C 0.19983 -0.24861 0.20105 -0.24977 0.20226 -0.25069 C 0.20261 -0.25278 0.20209 -0.25556 0.2033 -0.25718 C 0.20452 -0.2588 0.2066 -0.25787 0.20817 -0.2588 C 0.21303 -0.26157 0.21563 -0.26343 0.22119 -0.26505 C 0.229 -0.27014 0.22466 -0.26759 0.2356 -0.27292 C 0.23681 -0.27338 0.23907 -0.27454 0.23907 -0.27454 C 0.24063 -0.28079 0.24219 -0.28357 0.24619 -0.28727 C 0.24758 -0.29491 0.24896 -0.30139 0.25226 -0.30787 C 0.254 -0.31597 0.25626 -0.32384 0.25817 -0.33171 C 0.25921 -0.33588 0.26528 -0.3412 0.26528 -0.3412 C 0.26841 -0.35324 0.26633 -0.34792 0.27119 -0.35718 C 0.27605 -0.37546 0.28143 -0.41366 0.2665 -0.4206 C 0.2665 -0.42292 0.27049 -0.45579 0.26164 -0.46181 " pathEditMode="relative" ptsTypes="ffffffffffffffffffA">
                                      <p:cBhvr>
                                        <p:cTn id="18" dur="2000" fill="hold"/>
                                        <p:tgtEl>
                                          <p:spTgt spid="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26163 -0.46181 C 0.26996 -0.46227 0.2783 -0.46158 0.28663 -0.46343 C 0.28837 -0.46366 0.28889 -0.46621 0.29045 -0.4676 C 0.29566 -0.472 0.30243 -0.47315 0.30781 -0.47732 C 0.30972 -0.48496 0.30642 -0.48658 0.31041 -0.49283 C 0.31146 -0.50718 0.31076 -0.52014 0.30659 -0.5338 C 0.30486 -0.53913 0.30087 -0.54306 0.29913 -0.54792 C 0.29427 -0.56181 0.29913 -0.55903 0.28784 -0.56343 C 0.28107 -0.5713 0.28784 -0.56505 0.27778 -0.56922 C 0.2717 -0.57153 0.27656 -0.57223 0.27031 -0.57616 C 0.26805 -0.57755 0.26284 -0.57894 0.26284 -0.57871 C 0.25833 -0.58403 0.25382 -0.58797 0.24791 -0.59028 C 0.23819 -0.59815 0.24271 -0.59607 0.23541 -0.59885 C 0.23021 -0.60325 0.22534 -0.6044 0.21927 -0.60718 C 0.21718 -0.61019 0.2158 -0.6132 0.21302 -0.61575 C 0.21059 -0.6176 0.20555 -0.6213 0.20555 -0.62107 C 0.20278 -0.63056 0.20659 -0.62153 0.20052 -0.62686 C 0.19896 -0.62825 0.1967 -0.63403 0.19548 -0.63542 C 0.19288 -0.63889 0.1868 -0.64538 0.1868 -0.64514 C 0.18541 -0.65278 0.18403 -0.65533 0.17934 -0.66065 C 0.17656 -0.66991 0.17205 -0.67848 0.16944 -0.68774 C 0.17083 -0.69213 0.17326 -0.69561 0.1743 -0.70024 C 0.17465 -0.70116 0.17587 -0.70834 0.17673 -0.71019 C 0.17968 -0.71505 0.18403 -0.71575 0.18802 -0.71875 C 0.19028 -0.72686 0.19653 -0.72616 0.20295 -0.72871 C 0.21024 -0.7345 0.21649 -0.73565 0.22534 -0.73704 C 0.23333 -0.74561 0.24757 -0.74468 0.25798 -0.74538 C 0.28159 -0.75463 0.34201 -0.747 0.34531 -0.747 C 0.3467 -0.74653 0.34809 -0.74653 0.34896 -0.74538 C 0.34982 -0.74445 0.35034 -0.74121 0.35034 -0.74098 " pathEditMode="relative" rAng="0" ptsTypes="fffffffffffffffffffffffffffffA">
                                      <p:cBhvr>
                                        <p:cTn id="22" dur="2000" fill="hold"/>
                                        <p:tgtEl>
                                          <p:spTgt spid="9"/>
                                        </p:tgtEl>
                                        <p:attrNameLst>
                                          <p:attrName>ppt_x</p:attrName>
                                          <p:attrName>ppt_y</p:attrName>
                                        </p:attrNameLst>
                                      </p:cBhvr>
                                      <p:rCtr x="-200" y="-146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35035 -0.74097 C 0.35504 -0.82917 0.33872 -0.81343 0.40521 -0.81574 C 0.40677 -0.82176 0.41007 -0.82384 0.41354 -0.82847 C 0.41528 -0.83472 0.42066 -0.83866 0.42535 -0.84097 C 0.43837 -0.84746 0.45382 -0.84815 0.46701 -0.84908 C 0.47326 -0.85116 0.4783 -0.85255 0.4849 -0.85371 C 0.48889 -0.85718 0.49254 -0.85834 0.49688 -0.86019 C 0.51667 -0.8588 0.53559 -0.85417 0.55521 -0.85209 C 0.57066 -0.84746 0.58576 -0.84607 0.60156 -0.84422 C 0.6125 -0.83449 0.6349 -0.83658 0.64809 -0.8331 C 0.65139 -0.82986 0.65573 -0.82917 0.65868 -0.82523 C 0.66007 -0.82338 0.66076 -0.8206 0.66233 -0.81875 C 0.66372 -0.81736 0.66563 -0.8169 0.66701 -0.81574 C 0.67448 -0.80949 0.67847 -0.80672 0.68733 -0.80463 C 0.69184 -0.8007 0.69097 -0.79722 0.69566 -0.79352 C 0.69635 -0.79051 0.70087 -0.78241 0.70278 -0.78079 C 0.70486 -0.77894 0.70747 -0.77871 0.7099 -0.77755 C 0.71111 -0.77709 0.71354 -0.77593 0.71354 -0.77593 C 0.71441 -0.77431 0.71493 -0.77246 0.71597 -0.7713 C 0.71736 -0.76991 0.71944 -0.76968 0.72066 -0.76806 C 0.72153 -0.7669 0.72135 -0.76482 0.72188 -0.7632 C 0.72396 -0.75787 0.72639 -0.75394 0.73021 -0.7507 C 0.73177 -0.74746 0.73455 -0.74468 0.7349 -0.74097 C 0.73629 -0.72801 0.73455 -0.73287 0.73854 -0.72523 C 0.73889 -0.72361 0.73976 -0.72037 0.73976 -0.72037 " pathEditMode="relative" ptsTypes="ffffffffffffffffffffffffA">
                                      <p:cBhvr>
                                        <p:cTn id="26" dur="2000" fill="hold"/>
                                        <p:tgtEl>
                                          <p:spTgt spid="9"/>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75799 -0.69167 C 0.75556 -0.68241 0.75799 -0.6875 0.74619 -0.68218 C 0.7448 -0.68148 0.73785 -0.675 0.73542 -0.67269 C 0.73282 -0.67014 0.729 -0.67153 0.72587 -0.67107 C 0.71719 -0.66736 0.72119 -0.66875 0.71389 -0.66644 C 0.70938 -0.6632 0.70591 -0.65996 0.70087 -0.65834 C 0.69723 -0.65718 0.69011 -0.65533 0.69011 -0.65533 C 0.68855 -0.65417 0.68681 -0.65348 0.68542 -0.65209 C 0.68369 -0.65023 0.68247 -0.64746 0.68056 -0.64584 C 0.67744 -0.64329 0.67344 -0.64283 0.66997 -0.64098 C 0.6665 -0.63635 0.66164 -0.62709 0.65678 -0.625 C 0.65192 -0.61644 0.64775 -0.61111 0.64011 -0.60764 C 0.63889 -0.60602 0.6382 -0.60371 0.63664 -0.60278 C 0.63282 -0.60047 0.62466 -0.59815 0.62466 -0.59815 C 0.62049 -0.59422 0.61771 -0.58936 0.61285 -0.58704 C 0.60903 -0.57963 0.60521 -0.57176 0.6033 -0.5632 C 0.60278 -0.56111 0.60261 -0.55903 0.60209 -0.55695 C 0.60139 -0.55371 0.59966 -0.54723 0.59966 -0.54723 C 0.59862 -0.53449 0.59723 -0.52315 0.59497 -0.51088 C 0.59445 -0.50811 0.59428 -0.50533 0.59376 -0.50278 C 0.59306 -0.49954 0.59132 -0.49329 0.59132 -0.49329 C 0.59202 -0.48334 0.59132 -0.46389 0.59966 -0.45834 " pathEditMode="relative" ptsTypes="fffffffffffffffffffffA">
                                      <p:cBhvr>
                                        <p:cTn id="30" dur="2000" fill="hold"/>
                                        <p:tgtEl>
                                          <p:spTgt spid="9"/>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59966 -0.45834 C 0.60209 -0.4588 0.60487 -0.45788 0.60677 -0.45973 C 0.60921 -0.46204 0.61164 -0.46945 0.61164 -0.46945 C 0.6165 -0.49098 0.61667 -0.53658 0.64011 -0.53751 C 0.66233 -0.53843 0.68455 -0.53866 0.70677 -0.53913 C 0.71424 -0.54167 0.72171 -0.54283 0.72934 -0.54399 C 0.74653 -0.54144 0.75434 -0.54121 0.76997 -0.54399 C 0.78091 -0.5338 0.76493 -0.54792 0.7783 -0.53913 C 0.79306 -0.5294 0.77518 -0.53797 0.78664 -0.53288 C 0.79219 -0.52778 0.79948 -0.52454 0.80556 -0.52014 C 0.80799 -0.51829 0.81025 -0.51598 0.81268 -0.51389 C 0.81389 -0.51274 0.81632 -0.51065 0.81632 -0.51065 C 0.81771 -0.50163 0.81841 -0.5007 0.82466 -0.49792 C 0.82813 -0.49399 0.8323 -0.49121 0.83542 -0.48681 C 0.84271 -0.47686 0.83212 -0.48658 0.84132 -0.47894 C 0.84219 -0.47616 0.84237 -0.47315 0.84375 -0.47084 C 0.84445 -0.46968 0.84636 -0.47061 0.84723 -0.46945 C 0.84809 -0.46829 0.84809 -0.46621 0.84844 -0.46459 C 0.84566 -0.46343 0.84341 -0.46366 0.84375 -0.45834 C 0.8441 -0.45348 0.84601 -0.44399 0.84601 -0.44399 C 0.84566 -0.42176 0.84566 -0.39954 0.84497 -0.37732 C 0.8448 -0.37269 0.84289 -0.37176 0.84132 -0.36783 C 0.83733 -0.35718 0.83681 -0.34422 0.83177 -0.3345 C 0.83039 -0.32917 0.82865 -0.32362 0.82709 -0.31852 C 0.8257 -0.31413 0.82223 -0.30579 0.82223 -0.30579 C 0.82136 -0.28774 0.82136 -0.27454 0.81389 -0.25973 C 0.81355 -0.25602 0.81389 -0.25186 0.81268 -0.24862 C 0.81216 -0.24723 0.81007 -0.24839 0.80921 -0.24723 C 0.80834 -0.24607 0.80834 -0.24399 0.80799 -0.24237 C 0.80695 -0.23311 0.80677 -0.22246 0.80087 -0.2169 C 0.79862 -0.20834 0.79514 -0.20278 0.78768 -0.20278 " pathEditMode="relative" ptsTypes="ffffffffffffffffffffffffffffffA">
                                      <p:cBhvr>
                                        <p:cTn id="34" dur="2000" fill="hold"/>
                                        <p:tgtEl>
                                          <p:spTgt spid="9"/>
                                        </p:tgtEl>
                                        <p:attrNameLst>
                                          <p:attrName>ppt_x</p:attrName>
                                          <p:attrName>ppt_y</p:attrName>
                                        </p:attrNameLst>
                                      </p:cBhvr>
                                    </p:animMotion>
                                  </p:childTnLst>
                                </p:cTn>
                              </p:par>
                            </p:childTnLst>
                          </p:cTn>
                        </p:par>
                      </p:childTnLst>
                    </p:cTn>
                  </p:par>
                </p:childTnLst>
              </p:cTn>
              <p:nextCondLst>
                <p:cond evt="onClick" delay="0">
                  <p:tgtEl>
                    <p:spTgt spid="9"/>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solidFill>
                  <a:srgbClr val="C00000"/>
                </a:solidFill>
                <a:latin typeface="Times New Roman" pitchFamily="18" charset="0"/>
                <a:cs typeface="Times New Roman" pitchFamily="18" charset="0"/>
              </a:rPr>
              <a:t>карта</a:t>
            </a:r>
            <a:endParaRPr lang="ru-RU" sz="7200" b="1" dirty="0">
              <a:solidFill>
                <a:srgbClr val="C00000"/>
              </a:solidFill>
              <a:latin typeface="Times New Roman" pitchFamily="18" charset="0"/>
              <a:cs typeface="Times New Roman" pitchFamily="18" charset="0"/>
            </a:endParaRPr>
          </a:p>
        </p:txBody>
      </p:sp>
      <p:pic>
        <p:nvPicPr>
          <p:cNvPr id="3" name="Picture 2" descr="http://teachers.catskillcsd.org/cms/crocetta/ani-map.gif"/>
          <p:cNvPicPr>
            <a:picLocks noChangeAspect="1" noChangeArrowheads="1" noCrop="1"/>
          </p:cNvPicPr>
          <p:nvPr/>
        </p:nvPicPr>
        <p:blipFill>
          <a:blip r:embed="rId2" cstate="print"/>
          <a:srcRect/>
          <a:stretch>
            <a:fillRect/>
          </a:stretch>
        </p:blipFill>
        <p:spPr bwMode="auto">
          <a:xfrm>
            <a:off x="1331640" y="1772816"/>
            <a:ext cx="6840760" cy="5085184"/>
          </a:xfrm>
          <a:prstGeom prst="rect">
            <a:avLst/>
          </a:prstGeom>
          <a:noFill/>
        </p:spPr>
      </p:pic>
    </p:spTree>
    <p:extLst>
      <p:ext uri="{BB962C8B-B14F-4D97-AF65-F5344CB8AC3E}">
        <p14:creationId xmlns:p14="http://schemas.microsoft.com/office/powerpoint/2010/main" val="35593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86610"/>
          </a:xfrm>
        </p:spPr>
        <p:txBody>
          <a:bodyPr>
            <a:normAutofit/>
          </a:bodyPr>
          <a:lstStyle/>
          <a:p>
            <a:r>
              <a:rPr lang="ru-RU" sz="6600" b="1" dirty="0" smtClean="0">
                <a:solidFill>
                  <a:srgbClr val="C00000"/>
                </a:solidFill>
                <a:latin typeface="Times New Roman" pitchFamily="18" charset="0"/>
                <a:cs typeface="Times New Roman" pitchFamily="18" charset="0"/>
              </a:rPr>
              <a:t>5.Дробью </a:t>
            </a:r>
            <a:r>
              <a:rPr lang="ru-RU" sz="6600" b="1" dirty="0" smtClean="0">
                <a:solidFill>
                  <a:srgbClr val="C00000"/>
                </a:solidFill>
                <a:latin typeface="Times New Roman" pitchFamily="18" charset="0"/>
                <a:cs typeface="Times New Roman" pitchFamily="18" charset="0"/>
              </a:rPr>
              <a:t>пишусь, поверхность земную на </a:t>
            </a:r>
            <a:r>
              <a:rPr lang="ru-RU" sz="6600" b="1" dirty="0" smtClean="0">
                <a:solidFill>
                  <a:srgbClr val="C00000"/>
                </a:solidFill>
                <a:latin typeface="Times New Roman" pitchFamily="18" charset="0"/>
                <a:cs typeface="Times New Roman" pitchFamily="18" charset="0"/>
              </a:rPr>
              <a:t>карте </a:t>
            </a:r>
            <a:r>
              <a:rPr lang="ru-RU" sz="6600" b="1" dirty="0" smtClean="0">
                <a:solidFill>
                  <a:srgbClr val="C00000"/>
                </a:solidFill>
                <a:latin typeface="Times New Roman" pitchFamily="18" charset="0"/>
                <a:cs typeface="Times New Roman" pitchFamily="18" charset="0"/>
              </a:rPr>
              <a:t>уменьшаю.</a:t>
            </a:r>
            <a:endParaRPr lang="ru-RU" sz="6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solidFill>
                  <a:srgbClr val="C00000"/>
                </a:solidFill>
                <a:latin typeface="Times New Roman" pitchFamily="18" charset="0"/>
                <a:cs typeface="Times New Roman" pitchFamily="18" charset="0"/>
              </a:rPr>
              <a:t>масштаб</a:t>
            </a:r>
            <a:endParaRPr lang="ru-RU" sz="6600" b="1" dirty="0">
              <a:solidFill>
                <a:srgbClr val="C00000"/>
              </a:solidFill>
              <a:latin typeface="Times New Roman" pitchFamily="18" charset="0"/>
              <a:cs typeface="Times New Roman" pitchFamily="18" charset="0"/>
            </a:endParaRPr>
          </a:p>
        </p:txBody>
      </p:sp>
      <p:pic>
        <p:nvPicPr>
          <p:cNvPr id="3" name="Picture 2" descr="https://im0-tub-ru.yandex.net/i?id=054f550b399856577aa119099eb957ad&amp;n=33&amp;h=215&amp;w=480"/>
          <p:cNvPicPr>
            <a:picLocks noChangeAspect="1" noChangeArrowheads="1"/>
          </p:cNvPicPr>
          <p:nvPr/>
        </p:nvPicPr>
        <p:blipFill>
          <a:blip r:embed="rId2" cstate="print"/>
          <a:srcRect/>
          <a:stretch>
            <a:fillRect/>
          </a:stretch>
        </p:blipFill>
        <p:spPr bwMode="auto">
          <a:xfrm>
            <a:off x="3779912" y="1690157"/>
            <a:ext cx="5364088" cy="2022708"/>
          </a:xfrm>
          <a:prstGeom prst="rect">
            <a:avLst/>
          </a:prstGeom>
          <a:noFill/>
        </p:spPr>
      </p:pic>
      <p:pic>
        <p:nvPicPr>
          <p:cNvPr id="4" name="Picture 4" descr="https://im1-tub-ru.yandex.net/i?id=b7436b16759d077aeda4ee830960561a&amp;n=33&amp;h=215&amp;w=441"/>
          <p:cNvPicPr>
            <a:picLocks noChangeAspect="1" noChangeArrowheads="1"/>
          </p:cNvPicPr>
          <p:nvPr/>
        </p:nvPicPr>
        <p:blipFill>
          <a:blip r:embed="rId3" cstate="print"/>
          <a:srcRect/>
          <a:stretch>
            <a:fillRect/>
          </a:stretch>
        </p:blipFill>
        <p:spPr bwMode="auto">
          <a:xfrm>
            <a:off x="827584" y="4149080"/>
            <a:ext cx="5021802" cy="2448272"/>
          </a:xfrm>
          <a:prstGeom prst="rect">
            <a:avLst/>
          </a:prstGeom>
          <a:noFill/>
        </p:spPr>
      </p:pic>
    </p:spTree>
    <p:extLst>
      <p:ext uri="{BB962C8B-B14F-4D97-AF65-F5344CB8AC3E}">
        <p14:creationId xmlns:p14="http://schemas.microsoft.com/office/powerpoint/2010/main" val="78377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Autofit/>
          </a:bodyPr>
          <a:lstStyle/>
          <a:p>
            <a:r>
              <a:rPr lang="ru-RU" sz="5400" b="1" dirty="0" smtClean="0">
                <a:solidFill>
                  <a:srgbClr val="C00000"/>
                </a:solidFill>
                <a:latin typeface="Times New Roman" pitchFamily="18" charset="0"/>
                <a:cs typeface="Times New Roman" pitchFamily="18" charset="0"/>
              </a:rPr>
              <a:t>6. По </a:t>
            </a:r>
            <a:r>
              <a:rPr lang="ru-RU" sz="5400" b="1" dirty="0" smtClean="0">
                <a:solidFill>
                  <a:srgbClr val="C00000"/>
                </a:solidFill>
                <a:latin typeface="Times New Roman" pitchFamily="18" charset="0"/>
                <a:cs typeface="Times New Roman" pitchFamily="18" charset="0"/>
              </a:rPr>
              <a:t>горочке линией гуляю, ни вниз, ни вверх не перемещаюсь.</a:t>
            </a:r>
            <a:br>
              <a:rPr lang="ru-RU" sz="5400" b="1" dirty="0" smtClean="0">
                <a:solidFill>
                  <a:srgbClr val="C00000"/>
                </a:solidFill>
                <a:latin typeface="Times New Roman" pitchFamily="18" charset="0"/>
                <a:cs typeface="Times New Roman" pitchFamily="18" charset="0"/>
              </a:rPr>
            </a:br>
            <a:r>
              <a:rPr lang="ru-RU" sz="5400" b="1" dirty="0" smtClean="0">
                <a:solidFill>
                  <a:srgbClr val="C00000"/>
                </a:solidFill>
                <a:latin typeface="Times New Roman" pitchFamily="18" charset="0"/>
                <a:cs typeface="Times New Roman" pitchFamily="18" charset="0"/>
              </a:rPr>
              <a:t>Вдоль себя высоту абсолютную не изменяю.</a:t>
            </a:r>
            <a:endParaRPr lang="ru-RU" sz="5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solidFill>
                  <a:srgbClr val="C00000"/>
                </a:solidFill>
                <a:latin typeface="Times New Roman" pitchFamily="18" charset="0"/>
                <a:cs typeface="Times New Roman" pitchFamily="18" charset="0"/>
              </a:rPr>
              <a:t>горизонталь</a:t>
            </a:r>
            <a:endParaRPr lang="ru-RU" sz="6600" b="1" dirty="0">
              <a:solidFill>
                <a:srgbClr val="C00000"/>
              </a:solidFill>
              <a:latin typeface="Times New Roman" pitchFamily="18" charset="0"/>
              <a:cs typeface="Times New Roman" pitchFamily="18" charset="0"/>
            </a:endParaRPr>
          </a:p>
        </p:txBody>
      </p:sp>
      <p:pic>
        <p:nvPicPr>
          <p:cNvPr id="3" name="Picture 2" descr="https://im0-tub-ru.yandex.net/i?id=58ca1fbae5cad3a338403fe9f4c19155&amp;n=33&amp;h=215&amp;w=305"/>
          <p:cNvPicPr>
            <a:picLocks noChangeAspect="1" noChangeArrowheads="1"/>
          </p:cNvPicPr>
          <p:nvPr/>
        </p:nvPicPr>
        <p:blipFill>
          <a:blip r:embed="rId2" cstate="print"/>
          <a:srcRect/>
          <a:stretch>
            <a:fillRect/>
          </a:stretch>
        </p:blipFill>
        <p:spPr bwMode="auto">
          <a:xfrm>
            <a:off x="1043608" y="1700808"/>
            <a:ext cx="6912768" cy="4856188"/>
          </a:xfrm>
          <a:prstGeom prst="rect">
            <a:avLst/>
          </a:prstGeom>
          <a:noFill/>
        </p:spPr>
      </p:pic>
    </p:spTree>
    <p:extLst>
      <p:ext uri="{BB962C8B-B14F-4D97-AF65-F5344CB8AC3E}">
        <p14:creationId xmlns:p14="http://schemas.microsoft.com/office/powerpoint/2010/main" val="9443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Autofit/>
          </a:bodyPr>
          <a:lstStyle/>
          <a:p>
            <a:r>
              <a:rPr lang="ru-RU" sz="4800" b="1" dirty="0" smtClean="0">
                <a:solidFill>
                  <a:srgbClr val="C00000"/>
                </a:solidFill>
                <a:latin typeface="Times New Roman" pitchFamily="18" charset="0"/>
                <a:cs typeface="Times New Roman" pitchFamily="18" charset="0"/>
              </a:rPr>
              <a:t>7.Дорога </a:t>
            </a:r>
            <a:r>
              <a:rPr lang="ru-RU" sz="4800" b="1" dirty="0" smtClean="0">
                <a:solidFill>
                  <a:srgbClr val="C00000"/>
                </a:solidFill>
                <a:latin typeface="Times New Roman" pitchFamily="18" charset="0"/>
                <a:cs typeface="Times New Roman" pitchFamily="18" charset="0"/>
              </a:rPr>
              <a:t>имеется  - ехать нельзя.</a:t>
            </a:r>
            <a:br>
              <a:rPr lang="ru-RU" sz="4800" b="1" dirty="0" smtClean="0">
                <a:solidFill>
                  <a:srgbClr val="C00000"/>
                </a:solidFill>
                <a:latin typeface="Times New Roman" pitchFamily="18" charset="0"/>
                <a:cs typeface="Times New Roman" pitchFamily="18" charset="0"/>
              </a:rPr>
            </a:br>
            <a:r>
              <a:rPr lang="ru-RU" sz="4800" b="1" dirty="0" smtClean="0">
                <a:solidFill>
                  <a:srgbClr val="C00000"/>
                </a:solidFill>
                <a:latin typeface="Times New Roman" pitchFamily="18" charset="0"/>
                <a:cs typeface="Times New Roman" pitchFamily="18" charset="0"/>
              </a:rPr>
              <a:t>Земля есть – пахать нельзя.</a:t>
            </a:r>
            <a:br>
              <a:rPr lang="ru-RU" sz="4800" b="1" dirty="0" smtClean="0">
                <a:solidFill>
                  <a:srgbClr val="C00000"/>
                </a:solidFill>
                <a:latin typeface="Times New Roman" pitchFamily="18" charset="0"/>
                <a:cs typeface="Times New Roman" pitchFamily="18" charset="0"/>
              </a:rPr>
            </a:br>
            <a:r>
              <a:rPr lang="ru-RU" sz="4800" b="1" dirty="0" smtClean="0">
                <a:solidFill>
                  <a:srgbClr val="C00000"/>
                </a:solidFill>
                <a:latin typeface="Times New Roman" pitchFamily="18" charset="0"/>
                <a:cs typeface="Times New Roman" pitchFamily="18" charset="0"/>
              </a:rPr>
              <a:t>Луга есть – косить нельзя.</a:t>
            </a:r>
            <a:br>
              <a:rPr lang="ru-RU" sz="4800" b="1" dirty="0" smtClean="0">
                <a:solidFill>
                  <a:srgbClr val="C00000"/>
                </a:solidFill>
                <a:latin typeface="Times New Roman" pitchFamily="18" charset="0"/>
                <a:cs typeface="Times New Roman" pitchFamily="18" charset="0"/>
              </a:rPr>
            </a:br>
            <a:r>
              <a:rPr lang="ru-RU" sz="4800" b="1" dirty="0" smtClean="0">
                <a:solidFill>
                  <a:srgbClr val="C00000"/>
                </a:solidFill>
                <a:latin typeface="Times New Roman" pitchFamily="18" charset="0"/>
                <a:cs typeface="Times New Roman" pitchFamily="18" charset="0"/>
              </a:rPr>
              <a:t>В реках и морях – воды нет.</a:t>
            </a:r>
            <a:br>
              <a:rPr lang="ru-RU" sz="4800" b="1" dirty="0" smtClean="0">
                <a:solidFill>
                  <a:srgbClr val="C00000"/>
                </a:solidFill>
                <a:latin typeface="Times New Roman" pitchFamily="18" charset="0"/>
                <a:cs typeface="Times New Roman" pitchFamily="18" charset="0"/>
              </a:rPr>
            </a:br>
            <a:endParaRPr lang="ru-RU" sz="4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b="1" dirty="0" smtClean="0">
                <a:solidFill>
                  <a:srgbClr val="C00000"/>
                </a:solidFill>
                <a:latin typeface="Times New Roman" pitchFamily="18" charset="0"/>
                <a:cs typeface="Times New Roman" pitchFamily="18" charset="0"/>
              </a:rPr>
              <a:t>план</a:t>
            </a:r>
            <a:endParaRPr lang="ru-RU" sz="8000" b="1" dirty="0">
              <a:solidFill>
                <a:srgbClr val="C00000"/>
              </a:solidFill>
              <a:latin typeface="Times New Roman" pitchFamily="18" charset="0"/>
              <a:cs typeface="Times New Roman" pitchFamily="18" charset="0"/>
            </a:endParaRPr>
          </a:p>
        </p:txBody>
      </p:sp>
      <p:pic>
        <p:nvPicPr>
          <p:cNvPr id="3" name="Picture 2" descr="https://im0-tub-ru.yandex.net/i?id=2c11300a08c43324d62c061dfefdfa87&amp;n=33&amp;h=215&amp;w=316"/>
          <p:cNvPicPr>
            <a:picLocks noChangeAspect="1" noChangeArrowheads="1"/>
          </p:cNvPicPr>
          <p:nvPr/>
        </p:nvPicPr>
        <p:blipFill>
          <a:blip r:embed="rId2" cstate="print"/>
          <a:srcRect/>
          <a:stretch>
            <a:fillRect/>
          </a:stretch>
        </p:blipFill>
        <p:spPr bwMode="auto">
          <a:xfrm>
            <a:off x="107504" y="1340768"/>
            <a:ext cx="8856984" cy="5517232"/>
          </a:xfrm>
          <a:prstGeom prst="rect">
            <a:avLst/>
          </a:prstGeom>
          <a:noFill/>
        </p:spPr>
      </p:pic>
    </p:spTree>
    <p:extLst>
      <p:ext uri="{BB962C8B-B14F-4D97-AF65-F5344CB8AC3E}">
        <p14:creationId xmlns:p14="http://schemas.microsoft.com/office/powerpoint/2010/main" val="302855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r>
              <a:rPr lang="ru-RU" sz="5400" b="1" dirty="0" smtClean="0">
                <a:solidFill>
                  <a:srgbClr val="C00000"/>
                </a:solidFill>
                <a:latin typeface="Times New Roman" pitchFamily="18" charset="0"/>
                <a:cs typeface="Times New Roman" pitchFamily="18" charset="0"/>
              </a:rPr>
              <a:t>8. Невидимкой </a:t>
            </a:r>
            <a:r>
              <a:rPr lang="ru-RU" sz="5400" b="1" dirty="0" smtClean="0">
                <a:solidFill>
                  <a:srgbClr val="C00000"/>
                </a:solidFill>
                <a:latin typeface="Times New Roman" pitchFamily="18" charset="0"/>
                <a:cs typeface="Times New Roman" pitchFamily="18" charset="0"/>
              </a:rPr>
              <a:t>по земле бегу</a:t>
            </a:r>
            <a:br>
              <a:rPr lang="ru-RU" sz="5400" b="1" dirty="0" smtClean="0">
                <a:solidFill>
                  <a:srgbClr val="C00000"/>
                </a:solidFill>
                <a:latin typeface="Times New Roman" pitchFamily="18" charset="0"/>
                <a:cs typeface="Times New Roman" pitchFamily="18" charset="0"/>
              </a:rPr>
            </a:br>
            <a:r>
              <a:rPr lang="ru-RU" sz="5400" b="1" dirty="0">
                <a:solidFill>
                  <a:srgbClr val="C00000"/>
                </a:solidFill>
                <a:latin typeface="Times New Roman" pitchFamily="18" charset="0"/>
                <a:cs typeface="Times New Roman" pitchFamily="18" charset="0"/>
              </a:rPr>
              <a:t> </a:t>
            </a:r>
            <a:r>
              <a:rPr lang="ru-RU" sz="5400" b="1" dirty="0" smtClean="0">
                <a:solidFill>
                  <a:srgbClr val="C00000"/>
                </a:solidFill>
                <a:latin typeface="Times New Roman" pitchFamily="18" charset="0"/>
                <a:cs typeface="Times New Roman" pitchFamily="18" charset="0"/>
              </a:rPr>
              <a:t>От одного брата к другому.</a:t>
            </a:r>
            <a:br>
              <a:rPr lang="ru-RU" sz="5400" b="1" dirty="0" smtClean="0">
                <a:solidFill>
                  <a:srgbClr val="C00000"/>
                </a:solidFill>
                <a:latin typeface="Times New Roman" pitchFamily="18" charset="0"/>
                <a:cs typeface="Times New Roman" pitchFamily="18" charset="0"/>
              </a:rPr>
            </a:br>
            <a:r>
              <a:rPr lang="ru-RU" sz="5400" b="1" dirty="0" smtClean="0">
                <a:solidFill>
                  <a:srgbClr val="C00000"/>
                </a:solidFill>
                <a:latin typeface="Times New Roman" pitchFamily="18" charset="0"/>
                <a:cs typeface="Times New Roman" pitchFamily="18" charset="0"/>
              </a:rPr>
              <a:t>Дорогу путнику «север – юг» показываю.</a:t>
            </a:r>
            <a:endParaRPr lang="ru-RU" sz="5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solidFill>
                  <a:srgbClr val="C00000"/>
                </a:solidFill>
                <a:latin typeface="Times New Roman" pitchFamily="18" charset="0"/>
                <a:cs typeface="Times New Roman" pitchFamily="18" charset="0"/>
              </a:rPr>
              <a:t>меридиан</a:t>
            </a:r>
            <a:endParaRPr lang="ru-RU" sz="6600" b="1" dirty="0">
              <a:solidFill>
                <a:srgbClr val="C00000"/>
              </a:solidFill>
              <a:latin typeface="Times New Roman" pitchFamily="18" charset="0"/>
              <a:cs typeface="Times New Roman" pitchFamily="18" charset="0"/>
            </a:endParaRPr>
          </a:p>
        </p:txBody>
      </p:sp>
      <p:pic>
        <p:nvPicPr>
          <p:cNvPr id="4" name="Picture 2" descr="0 до 180 меридианы делят земной шар на западное и восточное... ">
            <a:hlinkClick r:id="rId2"/>
          </p:cNvPr>
          <p:cNvPicPr>
            <a:picLocks noChangeAspect="1" noChangeArrowheads="1"/>
          </p:cNvPicPr>
          <p:nvPr/>
        </p:nvPicPr>
        <p:blipFill>
          <a:blip r:embed="rId3" cstate="print"/>
          <a:srcRect/>
          <a:stretch>
            <a:fillRect/>
          </a:stretch>
        </p:blipFill>
        <p:spPr bwMode="auto">
          <a:xfrm>
            <a:off x="2339752" y="1588525"/>
            <a:ext cx="4973367" cy="5269475"/>
          </a:xfrm>
          <a:prstGeom prst="rect">
            <a:avLst/>
          </a:prstGeom>
          <a:noFill/>
        </p:spPr>
      </p:pic>
    </p:spTree>
    <p:extLst>
      <p:ext uri="{BB962C8B-B14F-4D97-AF65-F5344CB8AC3E}">
        <p14:creationId xmlns:p14="http://schemas.microsoft.com/office/powerpoint/2010/main" val="306081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229600" cy="5674642"/>
          </a:xfrm>
        </p:spPr>
        <p:txBody>
          <a:bodyPr>
            <a:noAutofit/>
          </a:bodyPr>
          <a:lstStyle/>
          <a:p>
            <a:r>
              <a:rPr lang="ru-RU" sz="6600" b="1" dirty="0" smtClean="0">
                <a:solidFill>
                  <a:srgbClr val="C00000"/>
                </a:solidFill>
                <a:latin typeface="Times New Roman" pitchFamily="18" charset="0"/>
                <a:cs typeface="Times New Roman" pitchFamily="18" charset="0"/>
              </a:rPr>
              <a:t>9. Под </a:t>
            </a:r>
            <a:r>
              <a:rPr lang="ru-RU" sz="6600" b="1" dirty="0" smtClean="0">
                <a:solidFill>
                  <a:srgbClr val="C00000"/>
                </a:solidFill>
                <a:latin typeface="Times New Roman" pitchFamily="18" charset="0"/>
                <a:cs typeface="Times New Roman" pitchFamily="18" charset="0"/>
              </a:rPr>
              <a:t>стеклом сижу, на север и на юг гляжу.</a:t>
            </a:r>
            <a:br>
              <a:rPr lang="ru-RU" sz="6600" b="1" dirty="0" smtClean="0">
                <a:solidFill>
                  <a:srgbClr val="C00000"/>
                </a:solidFill>
                <a:latin typeface="Times New Roman" pitchFamily="18" charset="0"/>
                <a:cs typeface="Times New Roman" pitchFamily="18" charset="0"/>
              </a:rPr>
            </a:br>
            <a:r>
              <a:rPr lang="ru-RU" sz="6600" b="1" dirty="0" smtClean="0">
                <a:solidFill>
                  <a:srgbClr val="C00000"/>
                </a:solidFill>
                <a:latin typeface="Times New Roman" pitchFamily="18" charset="0"/>
                <a:cs typeface="Times New Roman" pitchFamily="18" charset="0"/>
              </a:rPr>
              <a:t>Со мной пойдешь – дорогу найдешь.</a:t>
            </a:r>
            <a:br>
              <a:rPr lang="ru-RU" sz="6600" b="1" dirty="0" smtClean="0">
                <a:solidFill>
                  <a:srgbClr val="C00000"/>
                </a:solidFill>
                <a:latin typeface="Times New Roman" pitchFamily="18" charset="0"/>
                <a:cs typeface="Times New Roman" pitchFamily="18" charset="0"/>
              </a:rPr>
            </a:br>
            <a:endParaRPr lang="ru-RU" sz="6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70386"/>
          </a:xfrm>
        </p:spPr>
        <p:txBody>
          <a:bodyPr>
            <a:noAutofit/>
          </a:bodyPr>
          <a:lstStyle/>
          <a:p>
            <a:r>
              <a:rPr lang="ru-RU" sz="8800" b="1" dirty="0" smtClean="0">
                <a:solidFill>
                  <a:srgbClr val="FFC000"/>
                </a:solidFill>
              </a:rPr>
              <a:t>Разминка</a:t>
            </a:r>
            <a:endParaRPr lang="ru-RU" sz="88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solidFill>
                  <a:srgbClr val="C00000"/>
                </a:solidFill>
                <a:latin typeface="Times New Roman" pitchFamily="18" charset="0"/>
                <a:cs typeface="Times New Roman" pitchFamily="18" charset="0"/>
              </a:rPr>
              <a:t>компас</a:t>
            </a:r>
            <a:endParaRPr lang="ru-RU" sz="7200" b="1" dirty="0">
              <a:solidFill>
                <a:srgbClr val="C00000"/>
              </a:solidFill>
              <a:latin typeface="Times New Roman" pitchFamily="18" charset="0"/>
              <a:cs typeface="Times New Roman" pitchFamily="18" charset="0"/>
            </a:endParaRPr>
          </a:p>
        </p:txBody>
      </p:sp>
      <p:pic>
        <p:nvPicPr>
          <p:cNvPr id="3" name="Picture 4" descr="http://zizaza.com/cache/big_thumb/iconset/573580/573590/PNG/256/iconset_gpsmap/compass_west_north_south_east.png"/>
          <p:cNvPicPr>
            <a:picLocks noChangeAspect="1" noChangeArrowheads="1"/>
          </p:cNvPicPr>
          <p:nvPr/>
        </p:nvPicPr>
        <p:blipFill>
          <a:blip r:embed="rId2" cstate="print"/>
          <a:srcRect/>
          <a:stretch>
            <a:fillRect/>
          </a:stretch>
        </p:blipFill>
        <p:spPr bwMode="auto">
          <a:xfrm>
            <a:off x="971600" y="1340768"/>
            <a:ext cx="6624736" cy="5517231"/>
          </a:xfrm>
          <a:prstGeom prst="rect">
            <a:avLst/>
          </a:prstGeom>
          <a:noFill/>
        </p:spPr>
      </p:pic>
    </p:spTree>
    <p:extLst>
      <p:ext uri="{BB962C8B-B14F-4D97-AF65-F5344CB8AC3E}">
        <p14:creationId xmlns:p14="http://schemas.microsoft.com/office/powerpoint/2010/main" val="28628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Autofit/>
          </a:bodyPr>
          <a:lstStyle/>
          <a:p>
            <a:r>
              <a:rPr lang="ru-RU" sz="6000" b="1" dirty="0" smtClean="0">
                <a:solidFill>
                  <a:srgbClr val="C00000"/>
                </a:solidFill>
                <a:latin typeface="Times New Roman" pitchFamily="18" charset="0"/>
                <a:cs typeface="Times New Roman" pitchFamily="18" charset="0"/>
              </a:rPr>
              <a:t>10.Невидимкою бегу по земному шару,</a:t>
            </a:r>
            <a:br>
              <a:rPr lang="ru-RU" sz="6000" b="1" dirty="0" smtClean="0">
                <a:solidFill>
                  <a:srgbClr val="C00000"/>
                </a:solidFill>
                <a:latin typeface="Times New Roman" pitchFamily="18" charset="0"/>
                <a:cs typeface="Times New Roman" pitchFamily="18" charset="0"/>
              </a:rPr>
            </a:br>
            <a:r>
              <a:rPr lang="ru-RU" sz="6000" b="1" dirty="0" smtClean="0">
                <a:solidFill>
                  <a:srgbClr val="C00000"/>
                </a:solidFill>
                <a:latin typeface="Times New Roman" pitchFamily="18" charset="0"/>
                <a:cs typeface="Times New Roman" pitchFamily="18" charset="0"/>
              </a:rPr>
              <a:t>В восходе солнце встречаю, а на закате – провожаю.</a:t>
            </a:r>
            <a:endParaRPr lang="ru-RU" sz="6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solidFill>
                  <a:srgbClr val="C00000"/>
                </a:solidFill>
                <a:latin typeface="Times New Roman" pitchFamily="18" charset="0"/>
                <a:cs typeface="Times New Roman" pitchFamily="18" charset="0"/>
              </a:rPr>
              <a:t>параллели</a:t>
            </a:r>
            <a:endParaRPr lang="ru-RU" sz="7200" b="1" dirty="0">
              <a:solidFill>
                <a:srgbClr val="C00000"/>
              </a:solidFill>
              <a:latin typeface="Times New Roman" pitchFamily="18" charset="0"/>
              <a:cs typeface="Times New Roman" pitchFamily="18" charset="0"/>
            </a:endParaRPr>
          </a:p>
        </p:txBody>
      </p:sp>
      <p:pic>
        <p:nvPicPr>
          <p:cNvPr id="3" name="Picture 2" descr="https://im2-tub-ru.yandex.net/i?id=6d29a846ee885964319961508efb1752&amp;n=33&amp;h=215&amp;w=215"/>
          <p:cNvPicPr>
            <a:picLocks noChangeAspect="1" noChangeArrowheads="1"/>
          </p:cNvPicPr>
          <p:nvPr/>
        </p:nvPicPr>
        <p:blipFill>
          <a:blip r:embed="rId2" cstate="print"/>
          <a:srcRect/>
          <a:stretch>
            <a:fillRect/>
          </a:stretch>
        </p:blipFill>
        <p:spPr bwMode="auto">
          <a:xfrm>
            <a:off x="2051720" y="1772816"/>
            <a:ext cx="4680520" cy="4680522"/>
          </a:xfrm>
          <a:prstGeom prst="rect">
            <a:avLst/>
          </a:prstGeom>
          <a:noFill/>
        </p:spPr>
      </p:pic>
    </p:spTree>
    <p:extLst>
      <p:ext uri="{BB962C8B-B14F-4D97-AF65-F5344CB8AC3E}">
        <p14:creationId xmlns:p14="http://schemas.microsoft.com/office/powerpoint/2010/main" val="5933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98578"/>
          </a:xfrm>
        </p:spPr>
        <p:txBody>
          <a:bodyPr>
            <a:normAutofit/>
          </a:bodyPr>
          <a:lstStyle/>
          <a:p>
            <a:r>
              <a:rPr lang="ru-RU" sz="6000" b="1" dirty="0" smtClean="0">
                <a:solidFill>
                  <a:srgbClr val="C00000"/>
                </a:solidFill>
                <a:latin typeface="Times New Roman" pitchFamily="18" charset="0"/>
                <a:cs typeface="Times New Roman" pitchFamily="18" charset="0"/>
              </a:rPr>
              <a:t>11. В </a:t>
            </a:r>
            <a:r>
              <a:rPr lang="ru-RU" sz="6000" b="1" dirty="0" smtClean="0">
                <a:solidFill>
                  <a:srgbClr val="C00000"/>
                </a:solidFill>
                <a:latin typeface="Times New Roman" pitchFamily="18" charset="0"/>
                <a:cs typeface="Times New Roman" pitchFamily="18" charset="0"/>
              </a:rPr>
              <a:t>название какой стороны горизонта сто одна буква.</a:t>
            </a:r>
            <a:endParaRPr lang="ru-RU" sz="6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98578"/>
          </a:xfrm>
        </p:spPr>
        <p:txBody>
          <a:bodyPr>
            <a:noAutofit/>
          </a:bodyPr>
          <a:lstStyle/>
          <a:p>
            <a:r>
              <a:rPr lang="ru-RU" sz="7200" b="1" dirty="0" smtClean="0">
                <a:solidFill>
                  <a:srgbClr val="C00000"/>
                </a:solidFill>
                <a:latin typeface="Times New Roman" pitchFamily="18" charset="0"/>
                <a:cs typeface="Times New Roman" pitchFamily="18" charset="0"/>
              </a:rPr>
              <a:t>восток</a:t>
            </a:r>
            <a:endParaRPr lang="ru-RU" sz="7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0368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02634"/>
          </a:xfrm>
        </p:spPr>
        <p:txBody>
          <a:bodyPr>
            <a:normAutofit/>
          </a:bodyPr>
          <a:lstStyle/>
          <a:p>
            <a:r>
              <a:rPr lang="ru-RU" sz="6000" b="1" dirty="0" smtClean="0">
                <a:solidFill>
                  <a:srgbClr val="C00000"/>
                </a:solidFill>
                <a:latin typeface="Times New Roman" pitchFamily="18" charset="0"/>
                <a:cs typeface="Times New Roman" pitchFamily="18" charset="0"/>
              </a:rPr>
              <a:t>12.Такой </a:t>
            </a:r>
            <a:r>
              <a:rPr lang="ru-RU" sz="6000" b="1" dirty="0" smtClean="0">
                <a:solidFill>
                  <a:srgbClr val="C00000"/>
                </a:solidFill>
                <a:latin typeface="Times New Roman" pitchFamily="18" charset="0"/>
                <a:cs typeface="Times New Roman" pitchFamily="18" charset="0"/>
              </a:rPr>
              <a:t>большой, что весь мир занимает, </a:t>
            </a:r>
            <a:br>
              <a:rPr lang="ru-RU" sz="6000" b="1" dirty="0" smtClean="0">
                <a:solidFill>
                  <a:srgbClr val="C00000"/>
                </a:solidFill>
                <a:latin typeface="Times New Roman" pitchFamily="18" charset="0"/>
                <a:cs typeface="Times New Roman" pitchFamily="18" charset="0"/>
              </a:rPr>
            </a:br>
            <a:r>
              <a:rPr lang="ru-RU" sz="6000" b="1" dirty="0" smtClean="0">
                <a:solidFill>
                  <a:srgbClr val="C00000"/>
                </a:solidFill>
                <a:latin typeface="Times New Roman" pitchFamily="18" charset="0"/>
                <a:cs typeface="Times New Roman" pitchFamily="18" charset="0"/>
              </a:rPr>
              <a:t>Такой маленький, что в любую щель проникает</a:t>
            </a:r>
            <a:endParaRPr lang="ru-RU" sz="6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b="1" dirty="0" smtClean="0">
                <a:solidFill>
                  <a:srgbClr val="C00000"/>
                </a:solidFill>
                <a:latin typeface="Times New Roman" pitchFamily="18" charset="0"/>
                <a:cs typeface="Times New Roman" pitchFamily="18" charset="0"/>
              </a:rPr>
              <a:t>воздух</a:t>
            </a:r>
            <a:endParaRPr lang="ru-RU" sz="7200" b="1" dirty="0">
              <a:solidFill>
                <a:srgbClr val="C00000"/>
              </a:solidFill>
              <a:latin typeface="Times New Roman" pitchFamily="18" charset="0"/>
              <a:cs typeface="Times New Roman" pitchFamily="18" charset="0"/>
            </a:endParaRPr>
          </a:p>
        </p:txBody>
      </p:sp>
      <p:pic>
        <p:nvPicPr>
          <p:cNvPr id="4" name="Picture 2" descr="https://im0-tub-ru.yandex.net/i?id=522fe4dc39be2fc45161ef1091edceec&amp;n=33&amp;h=215&amp;w=323"/>
          <p:cNvPicPr>
            <a:picLocks noChangeAspect="1" noChangeArrowheads="1"/>
          </p:cNvPicPr>
          <p:nvPr/>
        </p:nvPicPr>
        <p:blipFill>
          <a:blip r:embed="rId2" cstate="print"/>
          <a:srcRect/>
          <a:stretch>
            <a:fillRect/>
          </a:stretch>
        </p:blipFill>
        <p:spPr bwMode="auto">
          <a:xfrm>
            <a:off x="1481671" y="2492896"/>
            <a:ext cx="6006482" cy="3704060"/>
          </a:xfrm>
          <a:prstGeom prst="rect">
            <a:avLst/>
          </a:prstGeom>
          <a:noFill/>
        </p:spPr>
      </p:pic>
    </p:spTree>
    <p:extLst>
      <p:ext uri="{BB962C8B-B14F-4D97-AF65-F5344CB8AC3E}">
        <p14:creationId xmlns:p14="http://schemas.microsoft.com/office/powerpoint/2010/main" val="27320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rgbClr val="C00000"/>
                </a:solidFill>
                <a:latin typeface="Times New Roman" pitchFamily="18" charset="0"/>
                <a:cs typeface="Times New Roman" pitchFamily="18" charset="0"/>
              </a:rPr>
              <a:t>Разгадай кроссворд</a:t>
            </a:r>
            <a:endParaRPr lang="ru-RU" sz="5400" b="1" dirty="0">
              <a:solidFill>
                <a:srgbClr val="C0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755572" y="1628801"/>
          <a:ext cx="7776873" cy="4896540"/>
        </p:xfrm>
        <a:graphic>
          <a:graphicData uri="http://schemas.openxmlformats.org/drawingml/2006/table">
            <a:tbl>
              <a:tblPr/>
              <a:tblGrid>
                <a:gridCol w="706855"/>
                <a:gridCol w="706855"/>
                <a:gridCol w="706855"/>
                <a:gridCol w="706855"/>
                <a:gridCol w="706855"/>
                <a:gridCol w="706855"/>
                <a:gridCol w="706855"/>
                <a:gridCol w="706855"/>
                <a:gridCol w="706855"/>
                <a:gridCol w="707589"/>
                <a:gridCol w="707589"/>
              </a:tblGrid>
              <a:tr h="445140">
                <a:tc gridSpan="4">
                  <a:txBody>
                    <a:bodyPr/>
                    <a:lstStyle/>
                    <a:p>
                      <a:pPr>
                        <a:lnSpc>
                          <a:spcPct val="115000"/>
                        </a:lnSpc>
                        <a:spcAft>
                          <a:spcPts val="0"/>
                        </a:spcAft>
                      </a:pPr>
                      <a:endParaRPr lang="ru-RU" sz="1000" b="1" dirty="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endParaRPr lang="ru-RU"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5140">
                <a:tc gridSpan="2">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a:lnSpc>
                          <a:spcPct val="115000"/>
                        </a:lnSpc>
                        <a:spcAft>
                          <a:spcPts val="0"/>
                        </a:spcAft>
                      </a:pPr>
                      <a:r>
                        <a:rPr lang="en-US" sz="1400" b="1">
                          <a:latin typeface="Calibri"/>
                          <a:ea typeface="Calibri"/>
                          <a:cs typeface="Times New Roman"/>
                        </a:rPr>
                        <a:t>1</a:t>
                      </a: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endParaRPr lang="ru-RU"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45140">
                <a:tc gridSpan="2">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a:lnSpc>
                          <a:spcPct val="115000"/>
                        </a:lnSpc>
                        <a:spcAft>
                          <a:spcPts val="0"/>
                        </a:spcAft>
                      </a:pPr>
                      <a:r>
                        <a:rPr lang="en-US" sz="1400" b="1">
                          <a:latin typeface="Calibri"/>
                          <a:ea typeface="Calibri"/>
                          <a:cs typeface="Times New Roman"/>
                        </a:rPr>
                        <a:t>2</a:t>
                      </a: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a:noFill/>
                    </a:lnT>
                    <a:lnB>
                      <a:noFill/>
                    </a:lnB>
                  </a:tcPr>
                </a:tc>
              </a:tr>
              <a:tr h="445140">
                <a:tc gridSpan="4">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endParaRPr lang="ru-RU"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5140">
                <a:tc gridSpan="3">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en-US" sz="1400" b="1">
                          <a:latin typeface="Calibri"/>
                          <a:ea typeface="Calibri"/>
                          <a:cs typeface="Times New Roman"/>
                        </a:rPr>
                        <a:t>3</a:t>
                      </a: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r>
              <a:tr h="445140">
                <a:tc gridSpan="4">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5140">
                <a:tc gridSpan="4">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en-US" sz="1400" b="1">
                          <a:latin typeface="Calibri"/>
                          <a:ea typeface="Calibri"/>
                          <a:cs typeface="Times New Roman"/>
                        </a:rPr>
                        <a:t>4</a:t>
                      </a: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40">
                <a:tc>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400" b="1">
                          <a:latin typeface="Calibri"/>
                          <a:ea typeface="Calibri"/>
                          <a:cs typeface="Times New Roman"/>
                        </a:rPr>
                        <a:t>5</a:t>
                      </a: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40">
                <a:tc gridSpan="4">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endParaRPr lang="ru-RU"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r>
              <a:tr h="445140">
                <a:tc>
                  <a:txBody>
                    <a:bodyPr/>
                    <a:lstStyle/>
                    <a:p>
                      <a:pPr>
                        <a:lnSpc>
                          <a:spcPct val="115000"/>
                        </a:lnSpc>
                        <a:spcAft>
                          <a:spcPts val="0"/>
                        </a:spcAft>
                      </a:pPr>
                      <a:r>
                        <a:rPr lang="en-US" sz="1400" b="1">
                          <a:latin typeface="Calibri"/>
                          <a:ea typeface="Calibri"/>
                          <a:cs typeface="Times New Roman"/>
                        </a:rPr>
                        <a:t>6</a:t>
                      </a: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vMerge="1">
                  <a:txBody>
                    <a:bodyPr/>
                    <a:lstStyle/>
                    <a:p>
                      <a:endParaRPr lang="ru-RU"/>
                    </a:p>
                  </a:txBody>
                  <a:tcPr/>
                </a:tc>
              </a:tr>
              <a:tr h="445140">
                <a:tc gridSpan="4">
                  <a:txBody>
                    <a:bodyPr/>
                    <a:lstStyle/>
                    <a:p>
                      <a:pPr>
                        <a:lnSpc>
                          <a:spcPct val="115000"/>
                        </a:lnSpc>
                        <a:spcAft>
                          <a:spcPts val="0"/>
                        </a:spcAft>
                      </a:pPr>
                      <a:endParaRPr lang="ru-RU" sz="10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1000"/>
                        </a:spcAft>
                      </a:pPr>
                      <a:r>
                        <a:rPr lang="ru-RU" sz="10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9551" y="332656"/>
          <a:ext cx="7920889" cy="6264698"/>
        </p:xfrm>
        <a:graphic>
          <a:graphicData uri="http://schemas.openxmlformats.org/drawingml/2006/table">
            <a:tbl>
              <a:tblPr/>
              <a:tblGrid>
                <a:gridCol w="719945"/>
                <a:gridCol w="719945"/>
                <a:gridCol w="719945"/>
                <a:gridCol w="719945"/>
                <a:gridCol w="719945"/>
                <a:gridCol w="719945"/>
                <a:gridCol w="719945"/>
                <a:gridCol w="719945"/>
                <a:gridCol w="719945"/>
                <a:gridCol w="720692"/>
                <a:gridCol w="720692"/>
              </a:tblGrid>
              <a:tr h="569518">
                <a:tc gridSpan="4">
                  <a:txBody>
                    <a:bodyPr/>
                    <a:lstStyle/>
                    <a:p>
                      <a:pPr>
                        <a:lnSpc>
                          <a:spcPct val="115000"/>
                        </a:lnSpc>
                        <a:spcAft>
                          <a:spcPts val="0"/>
                        </a:spcAft>
                      </a:pPr>
                      <a:endParaRPr lang="ru-RU" sz="3200" b="1" dirty="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3200" b="1" dirty="0" smtClean="0">
                          <a:latin typeface="Calibri"/>
                          <a:ea typeface="Calibri"/>
                          <a:cs typeface="Times New Roman"/>
                        </a:rPr>
                        <a:t>г</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69518">
                <a:tc gridSpan="2">
                  <a:txBody>
                    <a:bodyPr/>
                    <a:lstStyle/>
                    <a:p>
                      <a:pPr>
                        <a:lnSpc>
                          <a:spcPct val="115000"/>
                        </a:lnSpc>
                        <a:spcAft>
                          <a:spcPts val="0"/>
                        </a:spcAft>
                      </a:pPr>
                      <a:endParaRPr lang="ru-RU" sz="3200" b="1" dirty="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a:lnSpc>
                          <a:spcPct val="115000"/>
                        </a:lnSpc>
                        <a:spcAft>
                          <a:spcPts val="0"/>
                        </a:spcAft>
                      </a:pPr>
                      <a:r>
                        <a:rPr lang="en-US" sz="3200" b="1" dirty="0" smtClean="0">
                          <a:latin typeface="Calibri"/>
                          <a:ea typeface="Calibri"/>
                          <a:cs typeface="Times New Roman"/>
                        </a:rPr>
                        <a:t>1</a:t>
                      </a:r>
                      <a:r>
                        <a:rPr lang="ru-RU" sz="3200" b="1" dirty="0" smtClean="0">
                          <a:latin typeface="Calibri"/>
                          <a:ea typeface="Calibri"/>
                          <a:cs typeface="Times New Roman"/>
                        </a:rPr>
                        <a:t>г</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л</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о</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б</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у</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с</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69518">
                <a:tc gridSpan="2">
                  <a:txBody>
                    <a:bodyPr/>
                    <a:lstStyle/>
                    <a:p>
                      <a:pPr>
                        <a:lnSpc>
                          <a:spcPct val="115000"/>
                        </a:lnSpc>
                        <a:spcAft>
                          <a:spcPts val="0"/>
                        </a:spcAft>
                      </a:pPr>
                      <a:endParaRPr lang="ru-RU" sz="3200" b="1">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a:lnSpc>
                          <a:spcPct val="115000"/>
                        </a:lnSpc>
                        <a:spcAft>
                          <a:spcPts val="0"/>
                        </a:spcAft>
                      </a:pPr>
                      <a:r>
                        <a:rPr lang="en-US" sz="3200" b="1" dirty="0" smtClean="0">
                          <a:latin typeface="Calibri"/>
                          <a:ea typeface="Calibri"/>
                          <a:cs typeface="Times New Roman"/>
                        </a:rPr>
                        <a:t>2</a:t>
                      </a:r>
                      <a:r>
                        <a:rPr lang="ru-RU" sz="3200" b="1" dirty="0" smtClean="0">
                          <a:latin typeface="Calibri"/>
                          <a:ea typeface="Calibri"/>
                          <a:cs typeface="Times New Roman"/>
                        </a:rPr>
                        <a:t>м</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е</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р</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и</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д</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и</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а</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н</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3200" b="1">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a:noFill/>
                    </a:lnT>
                    <a:lnB>
                      <a:noFill/>
                    </a:lnB>
                  </a:tcPr>
                </a:tc>
              </a:tr>
              <a:tr h="569518">
                <a:tc gridSpan="4">
                  <a:txBody>
                    <a:bodyPr/>
                    <a:lstStyle/>
                    <a:p>
                      <a:pPr>
                        <a:lnSpc>
                          <a:spcPct val="115000"/>
                        </a:lnSpc>
                        <a:spcAft>
                          <a:spcPts val="0"/>
                        </a:spcAft>
                      </a:pPr>
                      <a:endParaRPr lang="ru-RU" sz="3200" b="1">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3200" b="1" dirty="0" smtClean="0">
                          <a:latin typeface="Calibri"/>
                          <a:ea typeface="Calibri"/>
                          <a:cs typeface="Times New Roman"/>
                        </a:rPr>
                        <a:t>и</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69518">
                <a:tc gridSpan="3">
                  <a:txBody>
                    <a:bodyPr/>
                    <a:lstStyle/>
                    <a:p>
                      <a:pPr>
                        <a:lnSpc>
                          <a:spcPct val="115000"/>
                        </a:lnSpc>
                        <a:spcAft>
                          <a:spcPts val="0"/>
                        </a:spcAft>
                      </a:pPr>
                      <a:endParaRPr lang="ru-RU" sz="3200" b="1" dirty="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en-US" sz="3200" b="1" dirty="0" smtClean="0">
                          <a:latin typeface="Calibri"/>
                          <a:ea typeface="Calibri"/>
                          <a:cs typeface="Times New Roman"/>
                        </a:rPr>
                        <a:t>3</a:t>
                      </a:r>
                      <a:r>
                        <a:rPr lang="ru-RU" sz="3200" b="1" dirty="0" smtClean="0">
                          <a:latin typeface="Calibri"/>
                          <a:ea typeface="Calibri"/>
                          <a:cs typeface="Times New Roman"/>
                        </a:rPr>
                        <a:t>а</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з</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и</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м</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у</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т</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ru-RU" sz="3200" b="1">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r>
              <a:tr h="569518">
                <a:tc gridSpan="4">
                  <a:txBody>
                    <a:bodyPr/>
                    <a:lstStyle/>
                    <a:p>
                      <a:pPr>
                        <a:lnSpc>
                          <a:spcPct val="115000"/>
                        </a:lnSpc>
                        <a:spcAft>
                          <a:spcPts val="0"/>
                        </a:spcAft>
                      </a:pPr>
                      <a:endParaRPr lang="ru-RU" sz="3200" b="1">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3200" b="1" dirty="0" smtClean="0">
                          <a:latin typeface="Calibri"/>
                          <a:ea typeface="Calibri"/>
                          <a:cs typeface="Times New Roman"/>
                        </a:rPr>
                        <a:t>о</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69518">
                <a:tc gridSpan="4">
                  <a:txBody>
                    <a:bodyPr/>
                    <a:lstStyle/>
                    <a:p>
                      <a:pPr>
                        <a:lnSpc>
                          <a:spcPct val="115000"/>
                        </a:lnSpc>
                        <a:spcAft>
                          <a:spcPts val="0"/>
                        </a:spcAft>
                      </a:pPr>
                      <a:endParaRPr lang="ru-RU" sz="3200" b="1">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en-US" sz="3200" b="1" dirty="0" smtClean="0">
                          <a:latin typeface="Calibri"/>
                          <a:ea typeface="Calibri"/>
                          <a:cs typeface="Times New Roman"/>
                        </a:rPr>
                        <a:t>4</a:t>
                      </a:r>
                      <a:r>
                        <a:rPr lang="ru-RU" sz="3200" b="1" dirty="0" err="1" smtClean="0">
                          <a:latin typeface="Calibri"/>
                          <a:ea typeface="Calibri"/>
                          <a:cs typeface="Times New Roman"/>
                        </a:rPr>
                        <a:t>н</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и</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в</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е</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л</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и</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р</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518">
                <a:tc>
                  <a:txBody>
                    <a:bodyPr/>
                    <a:lstStyle/>
                    <a:p>
                      <a:pPr>
                        <a:lnSpc>
                          <a:spcPct val="115000"/>
                        </a:lnSpc>
                        <a:spcAft>
                          <a:spcPts val="0"/>
                        </a:spcAft>
                      </a:pPr>
                      <a:endParaRPr lang="ru-RU" sz="800">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3200" b="1" dirty="0" smtClean="0">
                          <a:latin typeface="Calibri"/>
                          <a:ea typeface="Calibri"/>
                          <a:cs typeface="Times New Roman"/>
                        </a:rPr>
                        <a:t>5</a:t>
                      </a:r>
                      <a:r>
                        <a:rPr lang="ru-RU" sz="3200" b="1" dirty="0" smtClean="0">
                          <a:latin typeface="Calibri"/>
                          <a:ea typeface="Calibri"/>
                          <a:cs typeface="Times New Roman"/>
                        </a:rPr>
                        <a:t>э</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р</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а</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т</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о</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с</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ф</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е</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н</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ru-RU" sz="3200" b="1">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518">
                <a:tc gridSpan="4">
                  <a:txBody>
                    <a:bodyPr/>
                    <a:lstStyle/>
                    <a:p>
                      <a:pPr>
                        <a:lnSpc>
                          <a:spcPct val="115000"/>
                        </a:lnSpc>
                        <a:spcAft>
                          <a:spcPts val="0"/>
                        </a:spcAft>
                      </a:pPr>
                      <a:endParaRPr lang="ru-RU" sz="3200" b="1">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3200" b="1" dirty="0" smtClean="0">
                          <a:latin typeface="Calibri"/>
                          <a:ea typeface="Calibri"/>
                          <a:cs typeface="Times New Roman"/>
                        </a:rPr>
                        <a:t>а</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r>
              <a:tr h="569518">
                <a:tc>
                  <a:txBody>
                    <a:bodyPr/>
                    <a:lstStyle/>
                    <a:p>
                      <a:pPr>
                        <a:lnSpc>
                          <a:spcPct val="115000"/>
                        </a:lnSpc>
                        <a:spcAft>
                          <a:spcPts val="0"/>
                        </a:spcAft>
                      </a:pPr>
                      <a:r>
                        <a:rPr lang="en-US" sz="1100" b="1" dirty="0" smtClean="0">
                          <a:latin typeface="Calibri"/>
                          <a:ea typeface="Calibri"/>
                          <a:cs typeface="Times New Roman"/>
                        </a:rPr>
                        <a:t>6</a:t>
                      </a:r>
                      <a:r>
                        <a:rPr lang="ru-RU" sz="3200" b="1" dirty="0" err="1" smtClean="0">
                          <a:latin typeface="Calibri"/>
                          <a:ea typeface="Calibri"/>
                          <a:cs typeface="Times New Roman"/>
                        </a:rPr>
                        <a:t>п</a:t>
                      </a:r>
                      <a:endParaRPr lang="ru-RU" sz="32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а</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р</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а</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л</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л</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е</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smtClean="0">
                          <a:latin typeface="Calibri"/>
                          <a:ea typeface="Calibri"/>
                          <a:cs typeface="Times New Roman"/>
                        </a:rPr>
                        <a:t>л</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dirty="0" err="1" smtClean="0">
                          <a:latin typeface="Calibri"/>
                          <a:ea typeface="Calibri"/>
                          <a:cs typeface="Times New Roman"/>
                        </a:rPr>
                        <a:t>ь</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vMerge="1">
                  <a:txBody>
                    <a:bodyPr/>
                    <a:lstStyle/>
                    <a:p>
                      <a:endParaRPr lang="ru-RU"/>
                    </a:p>
                  </a:txBody>
                  <a:tcPr/>
                </a:tc>
              </a:tr>
              <a:tr h="569518">
                <a:tc gridSpan="4">
                  <a:txBody>
                    <a:bodyPr/>
                    <a:lstStyle/>
                    <a:p>
                      <a:pPr>
                        <a:lnSpc>
                          <a:spcPct val="115000"/>
                        </a:lnSpc>
                        <a:spcAft>
                          <a:spcPts val="0"/>
                        </a:spcAft>
                      </a:pPr>
                      <a:endParaRPr lang="ru-RU" sz="3200" b="1">
                        <a:latin typeface="Calibri"/>
                        <a:ea typeface="Calibri"/>
                        <a:cs typeface="Times New Roman"/>
                      </a:endParaRPr>
                    </a:p>
                  </a:txBody>
                  <a:tcPr marL="62139" marR="6213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3200" b="1" dirty="0" err="1" smtClean="0">
                          <a:latin typeface="Calibri"/>
                          <a:ea typeface="Calibri"/>
                          <a:cs typeface="Times New Roman"/>
                        </a:rPr>
                        <a:t>ь</a:t>
                      </a:r>
                      <a:endParaRPr lang="ru-RU" sz="3200" b="1"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1000"/>
                        </a:spcAft>
                      </a:pPr>
                      <a:r>
                        <a:rPr lang="ru-RU" sz="3200" b="1"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18458"/>
          </a:xfrm>
        </p:spPr>
        <p:txBody>
          <a:bodyPr>
            <a:normAutofit/>
          </a:bodyPr>
          <a:lstStyle/>
          <a:p>
            <a:r>
              <a:rPr lang="ru-RU" sz="6600" b="1" dirty="0" smtClean="0">
                <a:solidFill>
                  <a:srgbClr val="C00000"/>
                </a:solidFill>
                <a:latin typeface="Times New Roman" pitchFamily="18" charset="0"/>
                <a:cs typeface="Times New Roman" pitchFamily="18" charset="0"/>
              </a:rPr>
              <a:t>Расшифруй записку</a:t>
            </a:r>
            <a:endParaRPr lang="ru-RU" sz="6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54562"/>
          </a:xfrm>
        </p:spPr>
        <p:txBody>
          <a:bodyPr>
            <a:normAutofit/>
          </a:bodyPr>
          <a:lstStyle/>
          <a:p>
            <a:r>
              <a:rPr lang="ru-RU" sz="6600" b="1" dirty="0" smtClean="0">
                <a:solidFill>
                  <a:srgbClr val="C00000"/>
                </a:solidFill>
                <a:latin typeface="Times New Roman" pitchFamily="18" charset="0"/>
                <a:cs typeface="Times New Roman" pitchFamily="18" charset="0"/>
              </a:rPr>
              <a:t>1. Иди</a:t>
            </a:r>
            <a:r>
              <a:rPr lang="ru-RU" sz="6600" b="1" dirty="0">
                <a:solidFill>
                  <a:srgbClr val="C00000"/>
                </a:solidFill>
                <a:latin typeface="Times New Roman" pitchFamily="18" charset="0"/>
                <a:cs typeface="Times New Roman" pitchFamily="18" charset="0"/>
              </a:rPr>
              <a:t>, иди , а  конца не найдешь</a:t>
            </a:r>
            <a:endParaRPr lang="ru-RU" sz="6600" dirty="0">
              <a:latin typeface="Times New Roman" pitchFamily="18" charset="0"/>
              <a:cs typeface="Times New Roman" pitchFamily="18" charset="0"/>
            </a:endParaRPr>
          </a:p>
        </p:txBody>
      </p:sp>
    </p:spTree>
    <p:extLst>
      <p:ext uri="{BB962C8B-B14F-4D97-AF65-F5344CB8AC3E}">
        <p14:creationId xmlns:p14="http://schemas.microsoft.com/office/powerpoint/2010/main" val="13616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Autofit/>
          </a:bodyPr>
          <a:lstStyle/>
          <a:p>
            <a:r>
              <a:rPr lang="ru-RU" sz="4800" b="1" dirty="0">
                <a:solidFill>
                  <a:srgbClr val="C00000"/>
                </a:solidFill>
                <a:latin typeface="Times New Roman" pitchFamily="18" charset="0"/>
                <a:cs typeface="Times New Roman" pitchFamily="18" charset="0"/>
              </a:rPr>
              <a:t>«Я, </a:t>
            </a:r>
            <a:r>
              <a:rPr lang="ru-RU" sz="4800" b="1" dirty="0" err="1">
                <a:solidFill>
                  <a:srgbClr val="C00000"/>
                </a:solidFill>
                <a:latin typeface="Times New Roman" pitchFamily="18" charset="0"/>
                <a:cs typeface="Times New Roman" pitchFamily="18" charset="0"/>
              </a:rPr>
              <a:t>йыратс</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тарип</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сноБ</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яувтсвуч</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ябес</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дереп</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йомеунимен</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юьлебиг</a:t>
            </a:r>
            <a:r>
              <a:rPr lang="ru-RU" sz="4800" b="1" dirty="0">
                <a:solidFill>
                  <a:srgbClr val="C00000"/>
                </a:solidFill>
                <a:latin typeface="Times New Roman" pitchFamily="18" charset="0"/>
                <a:cs typeface="Times New Roman" pitchFamily="18" charset="0"/>
              </a:rPr>
              <a:t>…</a:t>
            </a:r>
            <a:r>
              <a:rPr lang="ru-RU" sz="4800" b="1" dirty="0" err="1">
                <a:solidFill>
                  <a:srgbClr val="C00000"/>
                </a:solidFill>
                <a:latin typeface="Times New Roman" pitchFamily="18" charset="0"/>
                <a:cs typeface="Times New Roman" pitchFamily="18" charset="0"/>
              </a:rPr>
              <a:t>отк</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тедйан</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вортсо</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йищюеми</a:t>
            </a:r>
            <a:r>
              <a:rPr lang="ru-RU" sz="4800" b="1" dirty="0">
                <a:solidFill>
                  <a:srgbClr val="C00000"/>
                </a:solidFill>
                <a:latin typeface="Times New Roman" pitchFamily="18" charset="0"/>
                <a:cs typeface="Times New Roman" pitchFamily="18" charset="0"/>
              </a:rPr>
              <a:t> </a:t>
            </a:r>
            <a:r>
              <a:rPr lang="ru-RU" sz="4800" b="1" dirty="0" err="1">
                <a:solidFill>
                  <a:srgbClr val="C00000"/>
                </a:solidFill>
                <a:latin typeface="Times New Roman" pitchFamily="18" charset="0"/>
                <a:cs typeface="Times New Roman" pitchFamily="18" charset="0"/>
              </a:rPr>
              <a:t>ытанидроок</a:t>
            </a:r>
            <a:r>
              <a:rPr lang="ru-RU" sz="4800" b="1" dirty="0">
                <a:solidFill>
                  <a:srgbClr val="C00000"/>
                </a:solidFill>
                <a:latin typeface="Times New Roman" pitchFamily="18" charset="0"/>
                <a:cs typeface="Times New Roman" pitchFamily="18" charset="0"/>
              </a:rPr>
              <a:t> </a:t>
            </a:r>
            <a:r>
              <a:rPr lang="ru-RU" sz="4800" b="1" dirty="0" smtClean="0">
                <a:solidFill>
                  <a:srgbClr val="C00000"/>
                </a:solidFill>
                <a:latin typeface="Times New Roman" pitchFamily="18" charset="0"/>
                <a:cs typeface="Times New Roman" pitchFamily="18" charset="0"/>
              </a:rPr>
              <a:t>.</a:t>
            </a:r>
            <a:r>
              <a:rPr lang="ru-RU" sz="4800" b="1" dirty="0" err="1" smtClean="0">
                <a:solidFill>
                  <a:srgbClr val="C00000"/>
                </a:solidFill>
                <a:latin typeface="Times New Roman" pitchFamily="18" charset="0"/>
                <a:cs typeface="Times New Roman" pitchFamily="18" charset="0"/>
              </a:rPr>
              <a:t>ю.с</a:t>
            </a:r>
            <a:r>
              <a:rPr lang="ru-RU" sz="4800" b="1" dirty="0" smtClean="0">
                <a:solidFill>
                  <a:srgbClr val="C00000"/>
                </a:solidFill>
                <a:latin typeface="Times New Roman" pitchFamily="18" charset="0"/>
                <a:cs typeface="Times New Roman" pitchFamily="18" charset="0"/>
              </a:rPr>
              <a:t> 29, </a:t>
            </a:r>
            <a:r>
              <a:rPr lang="ru-RU" sz="4800" b="1" dirty="0">
                <a:solidFill>
                  <a:srgbClr val="C00000"/>
                </a:solidFill>
                <a:latin typeface="Times New Roman" pitchFamily="18" charset="0"/>
                <a:cs typeface="Times New Roman" pitchFamily="18" charset="0"/>
              </a:rPr>
              <a:t>.</a:t>
            </a:r>
            <a:r>
              <a:rPr lang="ru-RU" sz="4800" b="1" dirty="0" err="1">
                <a:solidFill>
                  <a:srgbClr val="C00000"/>
                </a:solidFill>
                <a:latin typeface="Times New Roman" pitchFamily="18" charset="0"/>
                <a:cs typeface="Times New Roman" pitchFamily="18" charset="0"/>
              </a:rPr>
              <a:t>д.з</a:t>
            </a:r>
            <a:r>
              <a:rPr lang="ru-RU" sz="4800" b="1" dirty="0">
                <a:solidFill>
                  <a:srgbClr val="C00000"/>
                </a:solidFill>
                <a:latin typeface="Times New Roman" pitchFamily="18" charset="0"/>
                <a:cs typeface="Times New Roman" pitchFamily="18" charset="0"/>
              </a:rPr>
              <a:t> </a:t>
            </a:r>
            <a:r>
              <a:rPr lang="ru-RU" sz="4800" b="1" dirty="0" smtClean="0">
                <a:solidFill>
                  <a:srgbClr val="C00000"/>
                </a:solidFill>
                <a:latin typeface="Times New Roman" pitchFamily="18" charset="0"/>
                <a:cs typeface="Times New Roman" pitchFamily="18" charset="0"/>
              </a:rPr>
              <a:t>110. </a:t>
            </a:r>
            <a:r>
              <a:rPr lang="ru-RU" sz="4800" b="1" dirty="0" err="1" smtClean="0">
                <a:solidFill>
                  <a:srgbClr val="C00000"/>
                </a:solidFill>
                <a:latin typeface="Times New Roman" pitchFamily="18" charset="0"/>
                <a:cs typeface="Times New Roman" pitchFamily="18" charset="0"/>
              </a:rPr>
              <a:t>далК</a:t>
            </a:r>
            <a:r>
              <a:rPr lang="ru-RU" sz="4800" b="1" dirty="0" smtClean="0">
                <a:solidFill>
                  <a:srgbClr val="C00000"/>
                </a:solidFill>
                <a:latin typeface="Times New Roman" pitchFamily="18" charset="0"/>
                <a:cs typeface="Times New Roman" pitchFamily="18" charset="0"/>
              </a:rPr>
              <a:t> </a:t>
            </a:r>
            <a:r>
              <a:rPr lang="ru-RU" sz="4800" b="1" dirty="0" err="1" smtClean="0">
                <a:solidFill>
                  <a:srgbClr val="C00000"/>
                </a:solidFill>
                <a:latin typeface="Times New Roman" pitchFamily="18" charset="0"/>
                <a:cs typeface="Times New Roman" pitchFamily="18" charset="0"/>
              </a:rPr>
              <a:t>тыраз</a:t>
            </a:r>
            <a:r>
              <a:rPr lang="ru-RU" sz="4800" b="1" dirty="0" smtClean="0">
                <a:solidFill>
                  <a:srgbClr val="C00000"/>
                </a:solidFill>
                <a:latin typeface="Times New Roman" pitchFamily="18" charset="0"/>
                <a:cs typeface="Times New Roman" pitchFamily="18" charset="0"/>
              </a:rPr>
              <a:t> ан </a:t>
            </a:r>
            <a:r>
              <a:rPr lang="ru-RU" sz="4800" b="1" dirty="0" err="1" smtClean="0">
                <a:solidFill>
                  <a:srgbClr val="C00000"/>
                </a:solidFill>
                <a:latin typeface="Times New Roman" pitchFamily="18" charset="0"/>
                <a:cs typeface="Times New Roman" pitchFamily="18" charset="0"/>
              </a:rPr>
              <a:t>евортсо</a:t>
            </a:r>
            <a:r>
              <a:rPr lang="ru-RU" sz="4800" b="1" dirty="0" smtClean="0">
                <a:solidFill>
                  <a:srgbClr val="C00000"/>
                </a:solidFill>
                <a:latin typeface="Times New Roman" pitchFamily="18" charset="0"/>
                <a:cs typeface="Times New Roman" pitchFamily="18" charset="0"/>
              </a:rPr>
              <a:t>.»</a:t>
            </a:r>
            <a:endParaRPr lang="ru-RU"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3462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143000"/>
          </a:xfrm>
        </p:spPr>
        <p:txBody>
          <a:bodyPr>
            <a:noAutofit/>
          </a:bodyPr>
          <a:lstStyle/>
          <a:p>
            <a:r>
              <a:rPr lang="ru-RU" sz="8000" b="1" dirty="0" smtClean="0">
                <a:solidFill>
                  <a:srgbClr val="C00000"/>
                </a:solidFill>
                <a:latin typeface="Times New Roman" pitchFamily="18" charset="0"/>
                <a:cs typeface="Times New Roman" pitchFamily="18" charset="0"/>
              </a:rPr>
              <a:t>пираты</a:t>
            </a:r>
            <a:endParaRPr lang="ru-RU" sz="8000" b="1" dirty="0">
              <a:solidFill>
                <a:srgbClr val="C00000"/>
              </a:solidFill>
              <a:latin typeface="Times New Roman" pitchFamily="18" charset="0"/>
              <a:cs typeface="Times New Roman" pitchFamily="18" charset="0"/>
            </a:endParaRPr>
          </a:p>
        </p:txBody>
      </p:sp>
      <p:pic>
        <p:nvPicPr>
          <p:cNvPr id="4" name="Picture 8" descr="pirat-animatsionnaya-kartinka-00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2194284" cy="2941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irat-animatsionnaya-kartinka-0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6348"/>
            <a:ext cx="2357313" cy="2165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pirat-animatsionnaya-kartinka-00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46347"/>
            <a:ext cx="2203427" cy="2644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pirat-animatsionnaya-kartinka-00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8516" y="2196015"/>
            <a:ext cx="2673145" cy="26731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анимация пират"/>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35855" y="4427804"/>
            <a:ext cx="2270331" cy="2230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irat-animatsionnaya-kartinka-00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04638" y="4482971"/>
            <a:ext cx="2464331" cy="192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64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034682"/>
          </a:xfrm>
        </p:spPr>
        <p:txBody>
          <a:bodyPr>
            <a:noAutofit/>
          </a:bodyPr>
          <a:lstStyle/>
          <a:p>
            <a:pPr lvl="0" algn="l"/>
            <a:r>
              <a:rPr lang="ru-RU" b="1" dirty="0" smtClean="0">
                <a:solidFill>
                  <a:srgbClr val="C00000"/>
                </a:solidFill>
                <a:latin typeface="Times New Roman" pitchFamily="18" charset="0"/>
                <a:cs typeface="Times New Roman" pitchFamily="18" charset="0"/>
              </a:rPr>
              <a:t>1.Домашний </a:t>
            </a:r>
            <a:r>
              <a:rPr lang="ru-RU" b="1" dirty="0">
                <a:solidFill>
                  <a:srgbClr val="C00000"/>
                </a:solidFill>
                <a:latin typeface="Times New Roman" pitchFamily="18" charset="0"/>
                <a:cs typeface="Times New Roman" pitchFamily="18" charset="0"/>
              </a:rPr>
              <a:t>питомец пирата </a:t>
            </a:r>
            <a:r>
              <a:rPr lang="ru-RU" b="1" dirty="0" smtClean="0">
                <a:solidFill>
                  <a:srgbClr val="C00000"/>
                </a:solidFill>
                <a:latin typeface="Times New Roman" pitchFamily="18" charset="0"/>
                <a:cs typeface="Times New Roman" pitchFamily="18" charset="0"/>
              </a:rPr>
              <a:t>2.Пиратский </a:t>
            </a:r>
            <a:r>
              <a:rPr lang="ru-RU" b="1" dirty="0">
                <a:solidFill>
                  <a:srgbClr val="C00000"/>
                </a:solidFill>
                <a:latin typeface="Times New Roman" pitchFamily="18" charset="0"/>
                <a:cs typeface="Times New Roman" pitchFamily="18" charset="0"/>
              </a:rPr>
              <a:t>приём захвата судов </a:t>
            </a:r>
            <a:r>
              <a:rPr lang="ru-RU" b="1" dirty="0" smtClean="0">
                <a:solidFill>
                  <a:srgbClr val="C00000"/>
                </a:solidFill>
                <a:latin typeface="Times New Roman" pitchFamily="18" charset="0"/>
                <a:cs typeface="Times New Roman" pitchFamily="18" charset="0"/>
              </a:rPr>
              <a:t>3.Любимая </a:t>
            </a:r>
            <a:r>
              <a:rPr lang="ru-RU" b="1" dirty="0">
                <a:solidFill>
                  <a:srgbClr val="C00000"/>
                </a:solidFill>
                <a:latin typeface="Times New Roman" pitchFamily="18" charset="0"/>
                <a:cs typeface="Times New Roman" pitchFamily="18" charset="0"/>
              </a:rPr>
              <a:t>валюта пиратов </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4.Двигатель </a:t>
            </a:r>
            <a:r>
              <a:rPr lang="ru-RU" b="1" dirty="0">
                <a:solidFill>
                  <a:srgbClr val="C00000"/>
                </a:solidFill>
                <a:latin typeface="Times New Roman" pitchFamily="18" charset="0"/>
                <a:cs typeface="Times New Roman" pitchFamily="18" charset="0"/>
              </a:rPr>
              <a:t>пиратского судна </a:t>
            </a:r>
            <a:r>
              <a:rPr lang="ru-RU" b="1" dirty="0" smtClean="0">
                <a:solidFill>
                  <a:srgbClr val="C00000"/>
                </a:solidFill>
                <a:latin typeface="Times New Roman" pitchFamily="18" charset="0"/>
                <a:cs typeface="Times New Roman" pitchFamily="18" charset="0"/>
              </a:rPr>
              <a:t>5.Любимый </a:t>
            </a:r>
            <a:r>
              <a:rPr lang="ru-RU" b="1" dirty="0">
                <a:solidFill>
                  <a:srgbClr val="C00000"/>
                </a:solidFill>
                <a:latin typeface="Times New Roman" pitchFamily="18" charset="0"/>
                <a:cs typeface="Times New Roman" pitchFamily="18" charset="0"/>
              </a:rPr>
              <a:t>напиток пирата </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6.Конверт </a:t>
            </a:r>
            <a:r>
              <a:rPr lang="ru-RU" b="1" dirty="0">
                <a:solidFill>
                  <a:srgbClr val="C00000"/>
                </a:solidFill>
                <a:latin typeface="Times New Roman" pitchFamily="18" charset="0"/>
                <a:cs typeface="Times New Roman" pitchFamily="18" charset="0"/>
              </a:rPr>
              <a:t>для пиратской почты </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7.Адрес </a:t>
            </a:r>
            <a:r>
              <a:rPr lang="ru-RU" b="1" dirty="0">
                <a:solidFill>
                  <a:srgbClr val="C00000"/>
                </a:solidFill>
                <a:latin typeface="Times New Roman" pitchFamily="18" charset="0"/>
                <a:cs typeface="Times New Roman" pitchFamily="18" charset="0"/>
              </a:rPr>
              <a:t>пирата (живого или мёртвого). </a:t>
            </a:r>
            <a:endParaRPr lang="ru-RU"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17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41368"/>
          </a:xfrm>
        </p:spPr>
        <p:txBody>
          <a:bodyPr>
            <a:normAutofit fontScale="90000"/>
          </a:bodyPr>
          <a:lstStyle/>
          <a:p>
            <a:pPr lvl="0" algn="l"/>
            <a:r>
              <a:rPr lang="ru-RU" b="1" dirty="0" smtClean="0">
                <a:solidFill>
                  <a:srgbClr val="C00000"/>
                </a:solidFill>
                <a:latin typeface="Times New Roman" pitchFamily="18" charset="0"/>
                <a:cs typeface="Times New Roman" pitchFamily="18" charset="0"/>
              </a:rPr>
              <a:t>8.Как </a:t>
            </a:r>
            <a:r>
              <a:rPr lang="ru-RU" b="1" dirty="0">
                <a:solidFill>
                  <a:srgbClr val="C00000"/>
                </a:solidFill>
                <a:latin typeface="Times New Roman" pitchFamily="18" charset="0"/>
                <a:cs typeface="Times New Roman" pitchFamily="18" charset="0"/>
              </a:rPr>
              <a:t>называется окно на корабле? </a:t>
            </a:r>
            <a:r>
              <a:rPr lang="ru-RU" b="1" dirty="0" smtClean="0">
                <a:solidFill>
                  <a:srgbClr val="C00000"/>
                </a:solidFill>
                <a:latin typeface="Times New Roman" pitchFamily="18" charset="0"/>
                <a:cs typeface="Times New Roman" pitchFamily="18" charset="0"/>
              </a:rPr>
              <a:t>9.Башня </a:t>
            </a:r>
            <a:r>
              <a:rPr lang="ru-RU" b="1" dirty="0">
                <a:solidFill>
                  <a:srgbClr val="C00000"/>
                </a:solidFill>
                <a:latin typeface="Times New Roman" pitchFamily="18" charset="0"/>
                <a:cs typeface="Times New Roman" pitchFamily="18" charset="0"/>
              </a:rPr>
              <a:t>с сигнальными огнями, указывающая путь кораблям </a:t>
            </a:r>
            <a:r>
              <a:rPr lang="ru-RU" b="1" dirty="0" smtClean="0">
                <a:solidFill>
                  <a:srgbClr val="C00000"/>
                </a:solidFill>
                <a:latin typeface="Times New Roman" pitchFamily="18" charset="0"/>
                <a:cs typeface="Times New Roman" pitchFamily="18" charset="0"/>
              </a:rPr>
              <a:t>10.Старший </a:t>
            </a:r>
            <a:r>
              <a:rPr lang="ru-RU" b="1" dirty="0">
                <a:solidFill>
                  <a:srgbClr val="C00000"/>
                </a:solidFill>
                <a:latin typeface="Times New Roman" pitchFamily="18" charset="0"/>
                <a:cs typeface="Times New Roman" pitchFamily="18" charset="0"/>
              </a:rPr>
              <a:t>матрос, хозяин палубы </a:t>
            </a:r>
            <a:r>
              <a:rPr lang="ru-RU" b="1" dirty="0" smtClean="0">
                <a:solidFill>
                  <a:srgbClr val="C00000"/>
                </a:solidFill>
                <a:latin typeface="Times New Roman" pitchFamily="18" charset="0"/>
                <a:cs typeface="Times New Roman" pitchFamily="18" charset="0"/>
              </a:rPr>
              <a:t>11.Начальник </a:t>
            </a:r>
            <a:r>
              <a:rPr lang="ru-RU" b="1" dirty="0">
                <a:solidFill>
                  <a:srgbClr val="C00000"/>
                </a:solidFill>
                <a:latin typeface="Times New Roman" pitchFamily="18" charset="0"/>
                <a:cs typeface="Times New Roman" pitchFamily="18" charset="0"/>
              </a:rPr>
              <a:t>судовой кухни </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12.Путь</a:t>
            </a:r>
            <a:r>
              <a:rPr lang="ru-RU" b="1" dirty="0">
                <a:solidFill>
                  <a:srgbClr val="C00000"/>
                </a:solidFill>
                <a:latin typeface="Times New Roman" pitchFamily="18" charset="0"/>
                <a:cs typeface="Times New Roman" pitchFamily="18" charset="0"/>
              </a:rPr>
              <a:t>, безопасный для плавания </a:t>
            </a:r>
            <a:r>
              <a:rPr lang="ru-RU" b="1" dirty="0" smtClean="0">
                <a:solidFill>
                  <a:srgbClr val="C00000"/>
                </a:solidFill>
                <a:latin typeface="Times New Roman" pitchFamily="18" charset="0"/>
                <a:cs typeface="Times New Roman" pitchFamily="18" charset="0"/>
              </a:rPr>
              <a:t>среди </a:t>
            </a:r>
            <a:r>
              <a:rPr lang="ru-RU" b="1" dirty="0">
                <a:solidFill>
                  <a:srgbClr val="C00000"/>
                </a:solidFill>
                <a:latin typeface="Times New Roman" pitchFamily="18" charset="0"/>
                <a:cs typeface="Times New Roman" pitchFamily="18" charset="0"/>
              </a:rPr>
              <a:t>препятствий по морю, реке </a:t>
            </a:r>
            <a:r>
              <a:rPr lang="ru-RU" b="1" dirty="0" smtClean="0">
                <a:solidFill>
                  <a:srgbClr val="C00000"/>
                </a:solidFill>
                <a:latin typeface="Times New Roman" pitchFamily="18" charset="0"/>
                <a:cs typeface="Times New Roman" pitchFamily="18" charset="0"/>
              </a:rPr>
              <a:t>13.Верёвочная </a:t>
            </a:r>
            <a:r>
              <a:rPr lang="ru-RU" b="1" dirty="0">
                <a:solidFill>
                  <a:srgbClr val="C00000"/>
                </a:solidFill>
                <a:latin typeface="Times New Roman" pitchFamily="18" charset="0"/>
                <a:cs typeface="Times New Roman" pitchFamily="18" charset="0"/>
              </a:rPr>
              <a:t>лестница на корабле </a:t>
            </a:r>
            <a:r>
              <a:rPr lang="ru-RU" b="1" dirty="0" smtClean="0">
                <a:solidFill>
                  <a:srgbClr val="C00000"/>
                </a:solidFill>
                <a:latin typeface="Times New Roman" pitchFamily="18" charset="0"/>
                <a:cs typeface="Times New Roman" pitchFamily="18" charset="0"/>
              </a:rPr>
              <a:t>14.Подросток </a:t>
            </a:r>
            <a:r>
              <a:rPr lang="ru-RU" b="1" dirty="0">
                <a:solidFill>
                  <a:srgbClr val="C00000"/>
                </a:solidFill>
                <a:latin typeface="Times New Roman" pitchFamily="18" charset="0"/>
                <a:cs typeface="Times New Roman" pitchFamily="18" charset="0"/>
              </a:rPr>
              <a:t>на корабле, обучающийся морскому делу </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15.Флаг пиратов</a:t>
            </a:r>
            <a:endParaRPr lang="ru-RU"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1982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2664296"/>
          </a:xfrm>
        </p:spPr>
        <p:txBody>
          <a:bodyPr>
            <a:normAutofit/>
          </a:bodyPr>
          <a:lstStyle/>
          <a:p>
            <a:r>
              <a:rPr lang="ru-RU" sz="6000" b="1" dirty="0">
                <a:solidFill>
                  <a:srgbClr val="C00000"/>
                </a:solidFill>
                <a:latin typeface="Times New Roman" pitchFamily="18" charset="0"/>
                <a:cs typeface="Times New Roman" pitchFamily="18" charset="0"/>
              </a:rPr>
              <a:t>Остров сокровищ</a:t>
            </a:r>
          </a:p>
        </p:txBody>
      </p:sp>
      <p:pic>
        <p:nvPicPr>
          <p:cNvPr id="11" name="Picture 2" descr="C:\Documents and Settings\Admin\Рабочий стол\sunduk-monet.gif"/>
          <p:cNvPicPr>
            <a:picLocks noChangeAspect="1" noChangeArrowheads="1" noCrop="1"/>
          </p:cNvPicPr>
          <p:nvPr/>
        </p:nvPicPr>
        <p:blipFill>
          <a:blip r:embed="rId2" cstate="print"/>
          <a:srcRect/>
          <a:stretch>
            <a:fillRect/>
          </a:stretch>
        </p:blipFill>
        <p:spPr bwMode="auto">
          <a:xfrm>
            <a:off x="3131840" y="3501008"/>
            <a:ext cx="3024336" cy="3084424"/>
          </a:xfrm>
          <a:prstGeom prst="rect">
            <a:avLst/>
          </a:prstGeom>
          <a:noFill/>
        </p:spPr>
      </p:pic>
      <p:pic>
        <p:nvPicPr>
          <p:cNvPr id="12" name="Picture 6" descr="D:\mama\для презентаций\анимашки\анимашки\a223.gif"/>
          <p:cNvPicPr>
            <a:picLocks noChangeAspect="1" noChangeArrowheads="1"/>
          </p:cNvPicPr>
          <p:nvPr/>
        </p:nvPicPr>
        <p:blipFill>
          <a:blip r:embed="rId3" cstate="print"/>
          <a:srcRect/>
          <a:stretch>
            <a:fillRect/>
          </a:stretch>
        </p:blipFill>
        <p:spPr bwMode="auto">
          <a:xfrm rot="506361" flipH="1">
            <a:off x="6716729" y="3053074"/>
            <a:ext cx="2207782" cy="3153975"/>
          </a:xfrm>
          <a:prstGeom prst="rect">
            <a:avLst/>
          </a:prstGeom>
          <a:noFill/>
        </p:spPr>
      </p:pic>
      <p:pic>
        <p:nvPicPr>
          <p:cNvPr id="14" name="Picture 6" descr="D:\mama\для презентаций\анимашки\анимашки\a223.gif"/>
          <p:cNvPicPr>
            <a:picLocks noChangeAspect="1" noChangeArrowheads="1"/>
          </p:cNvPicPr>
          <p:nvPr/>
        </p:nvPicPr>
        <p:blipFill>
          <a:blip r:embed="rId3" cstate="print"/>
          <a:srcRect/>
          <a:stretch>
            <a:fillRect/>
          </a:stretch>
        </p:blipFill>
        <p:spPr bwMode="auto">
          <a:xfrm rot="506361">
            <a:off x="-124038" y="2628353"/>
            <a:ext cx="2492024" cy="3560035"/>
          </a:xfrm>
          <a:prstGeom prst="rect">
            <a:avLst/>
          </a:prstGeom>
          <a:noFill/>
        </p:spPr>
      </p:pic>
    </p:spTree>
    <p:extLst>
      <p:ext uri="{BB962C8B-B14F-4D97-AF65-F5344CB8AC3E}">
        <p14:creationId xmlns:p14="http://schemas.microsoft.com/office/powerpoint/2010/main" val="12818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олилиния 2"/>
          <p:cNvSpPr/>
          <p:nvPr/>
        </p:nvSpPr>
        <p:spPr>
          <a:xfrm>
            <a:off x="0" y="0"/>
            <a:ext cx="9144000" cy="6858000"/>
          </a:xfrm>
          <a:custGeom>
            <a:avLst/>
            <a:gdLst>
              <a:gd name="connsiteX0" fmla="*/ 716205 w 2496293"/>
              <a:gd name="connsiteY0" fmla="*/ 3581400 h 4228789"/>
              <a:gd name="connsiteX1" fmla="*/ 727091 w 2496293"/>
              <a:gd name="connsiteY1" fmla="*/ 3548743 h 4228789"/>
              <a:gd name="connsiteX2" fmla="*/ 792405 w 2496293"/>
              <a:gd name="connsiteY2" fmla="*/ 3483429 h 4228789"/>
              <a:gd name="connsiteX3" fmla="*/ 825062 w 2496293"/>
              <a:gd name="connsiteY3" fmla="*/ 3472543 h 4228789"/>
              <a:gd name="connsiteX4" fmla="*/ 846834 w 2496293"/>
              <a:gd name="connsiteY4" fmla="*/ 3450772 h 4228789"/>
              <a:gd name="connsiteX5" fmla="*/ 857719 w 2496293"/>
              <a:gd name="connsiteY5" fmla="*/ 3407229 h 4228789"/>
              <a:gd name="connsiteX6" fmla="*/ 912148 w 2496293"/>
              <a:gd name="connsiteY6" fmla="*/ 3385457 h 4228789"/>
              <a:gd name="connsiteX7" fmla="*/ 1010119 w 2496293"/>
              <a:gd name="connsiteY7" fmla="*/ 3341914 h 4228789"/>
              <a:gd name="connsiteX8" fmla="*/ 1021005 w 2496293"/>
              <a:gd name="connsiteY8" fmla="*/ 3396343 h 4228789"/>
              <a:gd name="connsiteX9" fmla="*/ 1053662 w 2496293"/>
              <a:gd name="connsiteY9" fmla="*/ 3472543 h 4228789"/>
              <a:gd name="connsiteX10" fmla="*/ 1075434 w 2496293"/>
              <a:gd name="connsiteY10" fmla="*/ 3494314 h 4228789"/>
              <a:gd name="connsiteX11" fmla="*/ 1108091 w 2496293"/>
              <a:gd name="connsiteY11" fmla="*/ 3505200 h 4228789"/>
              <a:gd name="connsiteX12" fmla="*/ 1129862 w 2496293"/>
              <a:gd name="connsiteY12" fmla="*/ 3526972 h 4228789"/>
              <a:gd name="connsiteX13" fmla="*/ 1140748 w 2496293"/>
              <a:gd name="connsiteY13" fmla="*/ 3559629 h 4228789"/>
              <a:gd name="connsiteX14" fmla="*/ 1173405 w 2496293"/>
              <a:gd name="connsiteY14" fmla="*/ 3581400 h 4228789"/>
              <a:gd name="connsiteX15" fmla="*/ 1271376 w 2496293"/>
              <a:gd name="connsiteY15" fmla="*/ 3570514 h 4228789"/>
              <a:gd name="connsiteX16" fmla="*/ 1293148 w 2496293"/>
              <a:gd name="connsiteY16" fmla="*/ 3537857 h 4228789"/>
              <a:gd name="connsiteX17" fmla="*/ 1336691 w 2496293"/>
              <a:gd name="connsiteY17" fmla="*/ 3526972 h 4228789"/>
              <a:gd name="connsiteX18" fmla="*/ 1347576 w 2496293"/>
              <a:gd name="connsiteY18" fmla="*/ 3352800 h 4228789"/>
              <a:gd name="connsiteX19" fmla="*/ 1369348 w 2496293"/>
              <a:gd name="connsiteY19" fmla="*/ 3331029 h 4228789"/>
              <a:gd name="connsiteX20" fmla="*/ 1412891 w 2496293"/>
              <a:gd name="connsiteY20" fmla="*/ 3222172 h 4228789"/>
              <a:gd name="connsiteX21" fmla="*/ 1445548 w 2496293"/>
              <a:gd name="connsiteY21" fmla="*/ 3363686 h 4228789"/>
              <a:gd name="connsiteX22" fmla="*/ 1467319 w 2496293"/>
              <a:gd name="connsiteY22" fmla="*/ 3396343 h 4228789"/>
              <a:gd name="connsiteX23" fmla="*/ 1532634 w 2496293"/>
              <a:gd name="connsiteY23" fmla="*/ 3385457 h 4228789"/>
              <a:gd name="connsiteX24" fmla="*/ 1565291 w 2496293"/>
              <a:gd name="connsiteY24" fmla="*/ 3363686 h 4228789"/>
              <a:gd name="connsiteX25" fmla="*/ 1630605 w 2496293"/>
              <a:gd name="connsiteY25" fmla="*/ 3287486 h 4228789"/>
              <a:gd name="connsiteX26" fmla="*/ 1663262 w 2496293"/>
              <a:gd name="connsiteY26" fmla="*/ 3254829 h 4228789"/>
              <a:gd name="connsiteX27" fmla="*/ 1685034 w 2496293"/>
              <a:gd name="connsiteY27" fmla="*/ 3189514 h 4228789"/>
              <a:gd name="connsiteX28" fmla="*/ 1695919 w 2496293"/>
              <a:gd name="connsiteY28" fmla="*/ 3156857 h 4228789"/>
              <a:gd name="connsiteX29" fmla="*/ 1706805 w 2496293"/>
              <a:gd name="connsiteY29" fmla="*/ 3037114 h 4228789"/>
              <a:gd name="connsiteX30" fmla="*/ 1728576 w 2496293"/>
              <a:gd name="connsiteY30" fmla="*/ 2971800 h 4228789"/>
              <a:gd name="connsiteX31" fmla="*/ 1706805 w 2496293"/>
              <a:gd name="connsiteY31" fmla="*/ 2775857 h 4228789"/>
              <a:gd name="connsiteX32" fmla="*/ 1685034 w 2496293"/>
              <a:gd name="connsiteY32" fmla="*/ 2743200 h 4228789"/>
              <a:gd name="connsiteX33" fmla="*/ 1674148 w 2496293"/>
              <a:gd name="connsiteY33" fmla="*/ 2144486 h 4228789"/>
              <a:gd name="connsiteX34" fmla="*/ 1652376 w 2496293"/>
              <a:gd name="connsiteY34" fmla="*/ 2079172 h 4228789"/>
              <a:gd name="connsiteX35" fmla="*/ 1641491 w 2496293"/>
              <a:gd name="connsiteY35" fmla="*/ 2046514 h 4228789"/>
              <a:gd name="connsiteX36" fmla="*/ 1619719 w 2496293"/>
              <a:gd name="connsiteY36" fmla="*/ 2013857 h 4228789"/>
              <a:gd name="connsiteX37" fmla="*/ 1597948 w 2496293"/>
              <a:gd name="connsiteY37" fmla="*/ 1948543 h 4228789"/>
              <a:gd name="connsiteX38" fmla="*/ 1587062 w 2496293"/>
              <a:gd name="connsiteY38" fmla="*/ 1915886 h 4228789"/>
              <a:gd name="connsiteX39" fmla="*/ 1565291 w 2496293"/>
              <a:gd name="connsiteY39" fmla="*/ 1883229 h 4228789"/>
              <a:gd name="connsiteX40" fmla="*/ 1554405 w 2496293"/>
              <a:gd name="connsiteY40" fmla="*/ 1850572 h 4228789"/>
              <a:gd name="connsiteX41" fmla="*/ 1510862 w 2496293"/>
              <a:gd name="connsiteY41" fmla="*/ 1796143 h 4228789"/>
              <a:gd name="connsiteX42" fmla="*/ 1499976 w 2496293"/>
              <a:gd name="connsiteY42" fmla="*/ 1763486 h 4228789"/>
              <a:gd name="connsiteX43" fmla="*/ 1478205 w 2496293"/>
              <a:gd name="connsiteY43" fmla="*/ 1600200 h 4228789"/>
              <a:gd name="connsiteX44" fmla="*/ 1434662 w 2496293"/>
              <a:gd name="connsiteY44" fmla="*/ 1513114 h 4228789"/>
              <a:gd name="connsiteX45" fmla="*/ 1412891 w 2496293"/>
              <a:gd name="connsiteY45" fmla="*/ 1447800 h 4228789"/>
              <a:gd name="connsiteX46" fmla="*/ 1402005 w 2496293"/>
              <a:gd name="connsiteY46" fmla="*/ 1023257 h 4228789"/>
              <a:gd name="connsiteX47" fmla="*/ 1358462 w 2496293"/>
              <a:gd name="connsiteY47" fmla="*/ 936172 h 4228789"/>
              <a:gd name="connsiteX48" fmla="*/ 1336691 w 2496293"/>
              <a:gd name="connsiteY48" fmla="*/ 903514 h 4228789"/>
              <a:gd name="connsiteX49" fmla="*/ 1293148 w 2496293"/>
              <a:gd name="connsiteY49" fmla="*/ 849086 h 4228789"/>
              <a:gd name="connsiteX50" fmla="*/ 1282262 w 2496293"/>
              <a:gd name="connsiteY50" fmla="*/ 783772 h 4228789"/>
              <a:gd name="connsiteX51" fmla="*/ 1271376 w 2496293"/>
              <a:gd name="connsiteY51" fmla="*/ 696686 h 4228789"/>
              <a:gd name="connsiteX52" fmla="*/ 1260491 w 2496293"/>
              <a:gd name="connsiteY52" fmla="*/ 664029 h 4228789"/>
              <a:gd name="connsiteX53" fmla="*/ 1195176 w 2496293"/>
              <a:gd name="connsiteY53" fmla="*/ 642257 h 4228789"/>
              <a:gd name="connsiteX54" fmla="*/ 1271376 w 2496293"/>
              <a:gd name="connsiteY54" fmla="*/ 620486 h 4228789"/>
              <a:gd name="connsiteX55" fmla="*/ 1314919 w 2496293"/>
              <a:gd name="connsiteY55" fmla="*/ 664029 h 4228789"/>
              <a:gd name="connsiteX56" fmla="*/ 1336691 w 2496293"/>
              <a:gd name="connsiteY56" fmla="*/ 685800 h 4228789"/>
              <a:gd name="connsiteX57" fmla="*/ 1347576 w 2496293"/>
              <a:gd name="connsiteY57" fmla="*/ 859972 h 4228789"/>
              <a:gd name="connsiteX58" fmla="*/ 1358462 w 2496293"/>
              <a:gd name="connsiteY58" fmla="*/ 892629 h 4228789"/>
              <a:gd name="connsiteX59" fmla="*/ 1391119 w 2496293"/>
              <a:gd name="connsiteY59" fmla="*/ 1045029 h 4228789"/>
              <a:gd name="connsiteX60" fmla="*/ 1412891 w 2496293"/>
              <a:gd name="connsiteY60" fmla="*/ 1066800 h 4228789"/>
              <a:gd name="connsiteX61" fmla="*/ 1434662 w 2496293"/>
              <a:gd name="connsiteY61" fmla="*/ 1132114 h 4228789"/>
              <a:gd name="connsiteX62" fmla="*/ 1445548 w 2496293"/>
              <a:gd name="connsiteY62" fmla="*/ 1164772 h 4228789"/>
              <a:gd name="connsiteX63" fmla="*/ 1467319 w 2496293"/>
              <a:gd name="connsiteY63" fmla="*/ 1338943 h 4228789"/>
              <a:gd name="connsiteX64" fmla="*/ 1478205 w 2496293"/>
              <a:gd name="connsiteY64" fmla="*/ 1502229 h 4228789"/>
              <a:gd name="connsiteX65" fmla="*/ 1499976 w 2496293"/>
              <a:gd name="connsiteY65" fmla="*/ 1567543 h 4228789"/>
              <a:gd name="connsiteX66" fmla="*/ 1521748 w 2496293"/>
              <a:gd name="connsiteY66" fmla="*/ 1589314 h 4228789"/>
              <a:gd name="connsiteX67" fmla="*/ 1532634 w 2496293"/>
              <a:gd name="connsiteY67" fmla="*/ 1621972 h 4228789"/>
              <a:gd name="connsiteX68" fmla="*/ 1467319 w 2496293"/>
              <a:gd name="connsiteY68" fmla="*/ 1589314 h 4228789"/>
              <a:gd name="connsiteX69" fmla="*/ 1478205 w 2496293"/>
              <a:gd name="connsiteY69" fmla="*/ 1654629 h 4228789"/>
              <a:gd name="connsiteX70" fmla="*/ 1510862 w 2496293"/>
              <a:gd name="connsiteY70" fmla="*/ 1665514 h 4228789"/>
              <a:gd name="connsiteX71" fmla="*/ 1565291 w 2496293"/>
              <a:gd name="connsiteY71" fmla="*/ 1698172 h 4228789"/>
              <a:gd name="connsiteX72" fmla="*/ 1543519 w 2496293"/>
              <a:gd name="connsiteY72" fmla="*/ 1665514 h 4228789"/>
              <a:gd name="connsiteX73" fmla="*/ 1554405 w 2496293"/>
              <a:gd name="connsiteY73" fmla="*/ 1709057 h 4228789"/>
              <a:gd name="connsiteX74" fmla="*/ 1576176 w 2496293"/>
              <a:gd name="connsiteY74" fmla="*/ 1730829 h 4228789"/>
              <a:gd name="connsiteX75" fmla="*/ 1587062 w 2496293"/>
              <a:gd name="connsiteY75" fmla="*/ 1774372 h 4228789"/>
              <a:gd name="connsiteX76" fmla="*/ 1608834 w 2496293"/>
              <a:gd name="connsiteY76" fmla="*/ 1796143 h 4228789"/>
              <a:gd name="connsiteX77" fmla="*/ 1630605 w 2496293"/>
              <a:gd name="connsiteY77" fmla="*/ 1828800 h 4228789"/>
              <a:gd name="connsiteX78" fmla="*/ 1630605 w 2496293"/>
              <a:gd name="connsiteY78" fmla="*/ 1959429 h 4228789"/>
              <a:gd name="connsiteX79" fmla="*/ 1652376 w 2496293"/>
              <a:gd name="connsiteY79" fmla="*/ 1992086 h 4228789"/>
              <a:gd name="connsiteX80" fmla="*/ 1695919 w 2496293"/>
              <a:gd name="connsiteY80" fmla="*/ 2035629 h 4228789"/>
              <a:gd name="connsiteX81" fmla="*/ 1717691 w 2496293"/>
              <a:gd name="connsiteY81" fmla="*/ 2166257 h 4228789"/>
              <a:gd name="connsiteX82" fmla="*/ 1728576 w 2496293"/>
              <a:gd name="connsiteY82" fmla="*/ 2394857 h 4228789"/>
              <a:gd name="connsiteX83" fmla="*/ 1761234 w 2496293"/>
              <a:gd name="connsiteY83" fmla="*/ 2547257 h 4228789"/>
              <a:gd name="connsiteX84" fmla="*/ 1793891 w 2496293"/>
              <a:gd name="connsiteY84" fmla="*/ 2569029 h 4228789"/>
              <a:gd name="connsiteX85" fmla="*/ 1826548 w 2496293"/>
              <a:gd name="connsiteY85" fmla="*/ 2667000 h 4228789"/>
              <a:gd name="connsiteX86" fmla="*/ 1837434 w 2496293"/>
              <a:gd name="connsiteY86" fmla="*/ 2699657 h 4228789"/>
              <a:gd name="connsiteX87" fmla="*/ 1848319 w 2496293"/>
              <a:gd name="connsiteY87" fmla="*/ 2732314 h 4228789"/>
              <a:gd name="connsiteX88" fmla="*/ 1848319 w 2496293"/>
              <a:gd name="connsiteY88" fmla="*/ 2917372 h 4228789"/>
              <a:gd name="connsiteX89" fmla="*/ 1859205 w 2496293"/>
              <a:gd name="connsiteY89" fmla="*/ 2950029 h 4228789"/>
              <a:gd name="connsiteX90" fmla="*/ 1891862 w 2496293"/>
              <a:gd name="connsiteY90" fmla="*/ 2971800 h 4228789"/>
              <a:gd name="connsiteX91" fmla="*/ 1902748 w 2496293"/>
              <a:gd name="connsiteY91" fmla="*/ 2928257 h 4228789"/>
              <a:gd name="connsiteX92" fmla="*/ 2000719 w 2496293"/>
              <a:gd name="connsiteY92" fmla="*/ 2841172 h 4228789"/>
              <a:gd name="connsiteX93" fmla="*/ 2033376 w 2496293"/>
              <a:gd name="connsiteY93" fmla="*/ 2819400 h 4228789"/>
              <a:gd name="connsiteX94" fmla="*/ 2066034 w 2496293"/>
              <a:gd name="connsiteY94" fmla="*/ 2808514 h 4228789"/>
              <a:gd name="connsiteX95" fmla="*/ 2142234 w 2496293"/>
              <a:gd name="connsiteY95" fmla="*/ 2764972 h 4228789"/>
              <a:gd name="connsiteX96" fmla="*/ 2131348 w 2496293"/>
              <a:gd name="connsiteY96" fmla="*/ 2601686 h 4228789"/>
              <a:gd name="connsiteX97" fmla="*/ 2120462 w 2496293"/>
              <a:gd name="connsiteY97" fmla="*/ 2569029 h 4228789"/>
              <a:gd name="connsiteX98" fmla="*/ 2142234 w 2496293"/>
              <a:gd name="connsiteY98" fmla="*/ 2547257 h 4228789"/>
              <a:gd name="connsiteX99" fmla="*/ 2196662 w 2496293"/>
              <a:gd name="connsiteY99" fmla="*/ 2514600 h 4228789"/>
              <a:gd name="connsiteX100" fmla="*/ 2240205 w 2496293"/>
              <a:gd name="connsiteY100" fmla="*/ 2427514 h 4228789"/>
              <a:gd name="connsiteX101" fmla="*/ 2272862 w 2496293"/>
              <a:gd name="connsiteY101" fmla="*/ 2416629 h 4228789"/>
              <a:gd name="connsiteX102" fmla="*/ 2294634 w 2496293"/>
              <a:gd name="connsiteY102" fmla="*/ 2394857 h 4228789"/>
              <a:gd name="connsiteX103" fmla="*/ 2349062 w 2496293"/>
              <a:gd name="connsiteY103" fmla="*/ 2383972 h 4228789"/>
              <a:gd name="connsiteX104" fmla="*/ 2338176 w 2496293"/>
              <a:gd name="connsiteY104" fmla="*/ 2242457 h 4228789"/>
              <a:gd name="connsiteX105" fmla="*/ 2316405 w 2496293"/>
              <a:gd name="connsiteY105" fmla="*/ 2177143 h 4228789"/>
              <a:gd name="connsiteX106" fmla="*/ 2283748 w 2496293"/>
              <a:gd name="connsiteY106" fmla="*/ 2122714 h 4228789"/>
              <a:gd name="connsiteX107" fmla="*/ 2261976 w 2496293"/>
              <a:gd name="connsiteY107" fmla="*/ 2057400 h 4228789"/>
              <a:gd name="connsiteX108" fmla="*/ 2240205 w 2496293"/>
              <a:gd name="connsiteY108" fmla="*/ 2024743 h 4228789"/>
              <a:gd name="connsiteX109" fmla="*/ 2218434 w 2496293"/>
              <a:gd name="connsiteY109" fmla="*/ 1959429 h 4228789"/>
              <a:gd name="connsiteX110" fmla="*/ 2229319 w 2496293"/>
              <a:gd name="connsiteY110" fmla="*/ 1926772 h 4228789"/>
              <a:gd name="connsiteX111" fmla="*/ 2327291 w 2496293"/>
              <a:gd name="connsiteY111" fmla="*/ 1959429 h 4228789"/>
              <a:gd name="connsiteX112" fmla="*/ 2359948 w 2496293"/>
              <a:gd name="connsiteY112" fmla="*/ 1970314 h 4228789"/>
              <a:gd name="connsiteX113" fmla="*/ 2403491 w 2496293"/>
              <a:gd name="connsiteY113" fmla="*/ 2013857 h 4228789"/>
              <a:gd name="connsiteX114" fmla="*/ 2425262 w 2496293"/>
              <a:gd name="connsiteY114" fmla="*/ 2035629 h 4228789"/>
              <a:gd name="connsiteX115" fmla="*/ 2457919 w 2496293"/>
              <a:gd name="connsiteY115" fmla="*/ 2046514 h 4228789"/>
              <a:gd name="connsiteX116" fmla="*/ 2436148 w 2496293"/>
              <a:gd name="connsiteY116" fmla="*/ 1905000 h 4228789"/>
              <a:gd name="connsiteX117" fmla="*/ 2414376 w 2496293"/>
              <a:gd name="connsiteY117" fmla="*/ 1883229 h 4228789"/>
              <a:gd name="connsiteX118" fmla="*/ 2381719 w 2496293"/>
              <a:gd name="connsiteY118" fmla="*/ 1828800 h 4228789"/>
              <a:gd name="connsiteX119" fmla="*/ 2359948 w 2496293"/>
              <a:gd name="connsiteY119" fmla="*/ 1796143 h 4228789"/>
              <a:gd name="connsiteX120" fmla="*/ 2327291 w 2496293"/>
              <a:gd name="connsiteY120" fmla="*/ 1774372 h 4228789"/>
              <a:gd name="connsiteX121" fmla="*/ 2305519 w 2496293"/>
              <a:gd name="connsiteY121" fmla="*/ 1752600 h 4228789"/>
              <a:gd name="connsiteX122" fmla="*/ 2251091 w 2496293"/>
              <a:gd name="connsiteY122" fmla="*/ 1676400 h 4228789"/>
              <a:gd name="connsiteX123" fmla="*/ 2229319 w 2496293"/>
              <a:gd name="connsiteY123" fmla="*/ 1654629 h 4228789"/>
              <a:gd name="connsiteX124" fmla="*/ 2185776 w 2496293"/>
              <a:gd name="connsiteY124" fmla="*/ 1611086 h 4228789"/>
              <a:gd name="connsiteX125" fmla="*/ 2174891 w 2496293"/>
              <a:gd name="connsiteY125" fmla="*/ 1578429 h 4228789"/>
              <a:gd name="connsiteX126" fmla="*/ 2131348 w 2496293"/>
              <a:gd name="connsiteY126" fmla="*/ 1524000 h 4228789"/>
              <a:gd name="connsiteX127" fmla="*/ 2109576 w 2496293"/>
              <a:gd name="connsiteY127" fmla="*/ 1458686 h 4228789"/>
              <a:gd name="connsiteX128" fmla="*/ 2066034 w 2496293"/>
              <a:gd name="connsiteY128" fmla="*/ 1360714 h 4228789"/>
              <a:gd name="connsiteX129" fmla="*/ 2055148 w 2496293"/>
              <a:gd name="connsiteY129" fmla="*/ 1328057 h 4228789"/>
              <a:gd name="connsiteX130" fmla="*/ 2066034 w 2496293"/>
              <a:gd name="connsiteY130" fmla="*/ 1295400 h 4228789"/>
              <a:gd name="connsiteX131" fmla="*/ 2087805 w 2496293"/>
              <a:gd name="connsiteY131" fmla="*/ 1262743 h 4228789"/>
              <a:gd name="connsiteX132" fmla="*/ 2120462 w 2496293"/>
              <a:gd name="connsiteY132" fmla="*/ 1251857 h 4228789"/>
              <a:gd name="connsiteX133" fmla="*/ 2218434 w 2496293"/>
              <a:gd name="connsiteY133" fmla="*/ 1240972 h 4228789"/>
              <a:gd name="connsiteX134" fmla="*/ 2283748 w 2496293"/>
              <a:gd name="connsiteY134" fmla="*/ 1219200 h 4228789"/>
              <a:gd name="connsiteX135" fmla="*/ 2294634 w 2496293"/>
              <a:gd name="connsiteY135" fmla="*/ 1186543 h 4228789"/>
              <a:gd name="connsiteX136" fmla="*/ 2327291 w 2496293"/>
              <a:gd name="connsiteY136" fmla="*/ 1175657 h 4228789"/>
              <a:gd name="connsiteX137" fmla="*/ 2381719 w 2496293"/>
              <a:gd name="connsiteY137" fmla="*/ 1143000 h 4228789"/>
              <a:gd name="connsiteX138" fmla="*/ 2425262 w 2496293"/>
              <a:gd name="connsiteY138" fmla="*/ 1121229 h 4228789"/>
              <a:gd name="connsiteX139" fmla="*/ 2436148 w 2496293"/>
              <a:gd name="connsiteY139" fmla="*/ 1088572 h 4228789"/>
              <a:gd name="connsiteX140" fmla="*/ 2490576 w 2496293"/>
              <a:gd name="connsiteY140" fmla="*/ 1066800 h 4228789"/>
              <a:gd name="connsiteX141" fmla="*/ 2457919 w 2496293"/>
              <a:gd name="connsiteY141" fmla="*/ 1034143 h 4228789"/>
              <a:gd name="connsiteX142" fmla="*/ 2436148 w 2496293"/>
              <a:gd name="connsiteY142" fmla="*/ 1001486 h 4228789"/>
              <a:gd name="connsiteX143" fmla="*/ 2403491 w 2496293"/>
              <a:gd name="connsiteY143" fmla="*/ 947057 h 4228789"/>
              <a:gd name="connsiteX144" fmla="*/ 2370834 w 2496293"/>
              <a:gd name="connsiteY144" fmla="*/ 936172 h 4228789"/>
              <a:gd name="connsiteX145" fmla="*/ 2359948 w 2496293"/>
              <a:gd name="connsiteY145" fmla="*/ 903514 h 4228789"/>
              <a:gd name="connsiteX146" fmla="*/ 2338176 w 2496293"/>
              <a:gd name="connsiteY146" fmla="*/ 881743 h 4228789"/>
              <a:gd name="connsiteX147" fmla="*/ 2316405 w 2496293"/>
              <a:gd name="connsiteY147" fmla="*/ 816429 h 4228789"/>
              <a:gd name="connsiteX148" fmla="*/ 2327291 w 2496293"/>
              <a:gd name="connsiteY148" fmla="*/ 740229 h 4228789"/>
              <a:gd name="connsiteX149" fmla="*/ 2338176 w 2496293"/>
              <a:gd name="connsiteY149" fmla="*/ 707572 h 4228789"/>
              <a:gd name="connsiteX150" fmla="*/ 2305519 w 2496293"/>
              <a:gd name="connsiteY150" fmla="*/ 435429 h 4228789"/>
              <a:gd name="connsiteX151" fmla="*/ 2272862 w 2496293"/>
              <a:gd name="connsiteY151" fmla="*/ 250372 h 4228789"/>
              <a:gd name="connsiteX152" fmla="*/ 2251091 w 2496293"/>
              <a:gd name="connsiteY152" fmla="*/ 185057 h 4228789"/>
              <a:gd name="connsiteX153" fmla="*/ 2240205 w 2496293"/>
              <a:gd name="connsiteY153" fmla="*/ 152400 h 4228789"/>
              <a:gd name="connsiteX154" fmla="*/ 2207548 w 2496293"/>
              <a:gd name="connsiteY154" fmla="*/ 141514 h 4228789"/>
              <a:gd name="connsiteX155" fmla="*/ 2185776 w 2496293"/>
              <a:gd name="connsiteY155" fmla="*/ 119743 h 4228789"/>
              <a:gd name="connsiteX156" fmla="*/ 2153119 w 2496293"/>
              <a:gd name="connsiteY156" fmla="*/ 97972 h 4228789"/>
              <a:gd name="connsiteX157" fmla="*/ 2142234 w 2496293"/>
              <a:gd name="connsiteY157" fmla="*/ 65314 h 4228789"/>
              <a:gd name="connsiteX158" fmla="*/ 2087805 w 2496293"/>
              <a:gd name="connsiteY158" fmla="*/ 10886 h 4228789"/>
              <a:gd name="connsiteX159" fmla="*/ 2022491 w 2496293"/>
              <a:gd name="connsiteY159" fmla="*/ 0 h 4228789"/>
              <a:gd name="connsiteX160" fmla="*/ 1989834 w 2496293"/>
              <a:gd name="connsiteY160" fmla="*/ 10886 h 4228789"/>
              <a:gd name="connsiteX161" fmla="*/ 1968062 w 2496293"/>
              <a:gd name="connsiteY161" fmla="*/ 32657 h 4228789"/>
              <a:gd name="connsiteX162" fmla="*/ 1902748 w 2496293"/>
              <a:gd name="connsiteY162" fmla="*/ 43543 h 4228789"/>
              <a:gd name="connsiteX163" fmla="*/ 1870091 w 2496293"/>
              <a:gd name="connsiteY163" fmla="*/ 54429 h 4228789"/>
              <a:gd name="connsiteX164" fmla="*/ 1848319 w 2496293"/>
              <a:gd name="connsiteY164" fmla="*/ 76200 h 4228789"/>
              <a:gd name="connsiteX165" fmla="*/ 1826548 w 2496293"/>
              <a:gd name="connsiteY165" fmla="*/ 185057 h 4228789"/>
              <a:gd name="connsiteX166" fmla="*/ 1772119 w 2496293"/>
              <a:gd name="connsiteY166" fmla="*/ 228600 h 4228789"/>
              <a:gd name="connsiteX167" fmla="*/ 1706805 w 2496293"/>
              <a:gd name="connsiteY167" fmla="*/ 250372 h 4228789"/>
              <a:gd name="connsiteX168" fmla="*/ 1521748 w 2496293"/>
              <a:gd name="connsiteY168" fmla="*/ 239486 h 4228789"/>
              <a:gd name="connsiteX169" fmla="*/ 1412891 w 2496293"/>
              <a:gd name="connsiteY169" fmla="*/ 261257 h 4228789"/>
              <a:gd name="connsiteX170" fmla="*/ 1347576 w 2496293"/>
              <a:gd name="connsiteY170" fmla="*/ 272143 h 4228789"/>
              <a:gd name="connsiteX171" fmla="*/ 1075434 w 2496293"/>
              <a:gd name="connsiteY171" fmla="*/ 261257 h 4228789"/>
              <a:gd name="connsiteX172" fmla="*/ 977462 w 2496293"/>
              <a:gd name="connsiteY172" fmla="*/ 304800 h 4228789"/>
              <a:gd name="connsiteX173" fmla="*/ 901262 w 2496293"/>
              <a:gd name="connsiteY173" fmla="*/ 315686 h 4228789"/>
              <a:gd name="connsiteX174" fmla="*/ 879491 w 2496293"/>
              <a:gd name="connsiteY174" fmla="*/ 348343 h 4228789"/>
              <a:gd name="connsiteX175" fmla="*/ 868605 w 2496293"/>
              <a:gd name="connsiteY175" fmla="*/ 457200 h 4228789"/>
              <a:gd name="connsiteX176" fmla="*/ 857719 w 2496293"/>
              <a:gd name="connsiteY176" fmla="*/ 489857 h 4228789"/>
              <a:gd name="connsiteX177" fmla="*/ 868605 w 2496293"/>
              <a:gd name="connsiteY177" fmla="*/ 522514 h 4228789"/>
              <a:gd name="connsiteX178" fmla="*/ 825062 w 2496293"/>
              <a:gd name="connsiteY178" fmla="*/ 620486 h 4228789"/>
              <a:gd name="connsiteX179" fmla="*/ 814176 w 2496293"/>
              <a:gd name="connsiteY179" fmla="*/ 783772 h 4228789"/>
              <a:gd name="connsiteX180" fmla="*/ 803291 w 2496293"/>
              <a:gd name="connsiteY180" fmla="*/ 990600 h 4228789"/>
              <a:gd name="connsiteX181" fmla="*/ 596462 w 2496293"/>
              <a:gd name="connsiteY181" fmla="*/ 1001486 h 4228789"/>
              <a:gd name="connsiteX182" fmla="*/ 487605 w 2496293"/>
              <a:gd name="connsiteY182" fmla="*/ 1012372 h 4228789"/>
              <a:gd name="connsiteX183" fmla="*/ 444062 w 2496293"/>
              <a:gd name="connsiteY183" fmla="*/ 1066800 h 4228789"/>
              <a:gd name="connsiteX184" fmla="*/ 411405 w 2496293"/>
              <a:gd name="connsiteY184" fmla="*/ 1077686 h 4228789"/>
              <a:gd name="connsiteX185" fmla="*/ 356976 w 2496293"/>
              <a:gd name="connsiteY185" fmla="*/ 1121229 h 4228789"/>
              <a:gd name="connsiteX186" fmla="*/ 346091 w 2496293"/>
              <a:gd name="connsiteY186" fmla="*/ 1175657 h 4228789"/>
              <a:gd name="connsiteX187" fmla="*/ 335205 w 2496293"/>
              <a:gd name="connsiteY187" fmla="*/ 1306286 h 4228789"/>
              <a:gd name="connsiteX188" fmla="*/ 302548 w 2496293"/>
              <a:gd name="connsiteY188" fmla="*/ 1317172 h 4228789"/>
              <a:gd name="connsiteX189" fmla="*/ 313434 w 2496293"/>
              <a:gd name="connsiteY189" fmla="*/ 1524000 h 4228789"/>
              <a:gd name="connsiteX190" fmla="*/ 335205 w 2496293"/>
              <a:gd name="connsiteY190" fmla="*/ 1545772 h 4228789"/>
              <a:gd name="connsiteX191" fmla="*/ 346091 w 2496293"/>
              <a:gd name="connsiteY191" fmla="*/ 1578429 h 4228789"/>
              <a:gd name="connsiteX192" fmla="*/ 389634 w 2496293"/>
              <a:gd name="connsiteY192" fmla="*/ 1589314 h 4228789"/>
              <a:gd name="connsiteX193" fmla="*/ 313434 w 2496293"/>
              <a:gd name="connsiteY193" fmla="*/ 1621972 h 4228789"/>
              <a:gd name="connsiteX194" fmla="*/ 248119 w 2496293"/>
              <a:gd name="connsiteY194" fmla="*/ 1643743 h 4228789"/>
              <a:gd name="connsiteX195" fmla="*/ 215462 w 2496293"/>
              <a:gd name="connsiteY195" fmla="*/ 1698172 h 4228789"/>
              <a:gd name="connsiteX196" fmla="*/ 182805 w 2496293"/>
              <a:gd name="connsiteY196" fmla="*/ 1709057 h 4228789"/>
              <a:gd name="connsiteX197" fmla="*/ 171919 w 2496293"/>
              <a:gd name="connsiteY197" fmla="*/ 1741714 h 4228789"/>
              <a:gd name="connsiteX198" fmla="*/ 128376 w 2496293"/>
              <a:gd name="connsiteY198" fmla="*/ 1807029 h 4228789"/>
              <a:gd name="connsiteX199" fmla="*/ 106605 w 2496293"/>
              <a:gd name="connsiteY199" fmla="*/ 2035629 h 4228789"/>
              <a:gd name="connsiteX200" fmla="*/ 95719 w 2496293"/>
              <a:gd name="connsiteY200" fmla="*/ 2068286 h 4228789"/>
              <a:gd name="connsiteX201" fmla="*/ 73948 w 2496293"/>
              <a:gd name="connsiteY201" fmla="*/ 2155372 h 4228789"/>
              <a:gd name="connsiteX202" fmla="*/ 52176 w 2496293"/>
              <a:gd name="connsiteY202" fmla="*/ 2220686 h 4228789"/>
              <a:gd name="connsiteX203" fmla="*/ 41291 w 2496293"/>
              <a:gd name="connsiteY203" fmla="*/ 2253343 h 4228789"/>
              <a:gd name="connsiteX204" fmla="*/ 19519 w 2496293"/>
              <a:gd name="connsiteY204" fmla="*/ 2329543 h 4228789"/>
              <a:gd name="connsiteX205" fmla="*/ 30405 w 2496293"/>
              <a:gd name="connsiteY205" fmla="*/ 2383972 h 4228789"/>
              <a:gd name="connsiteX206" fmla="*/ 41291 w 2496293"/>
              <a:gd name="connsiteY206" fmla="*/ 2492829 h 4228789"/>
              <a:gd name="connsiteX207" fmla="*/ 117491 w 2496293"/>
              <a:gd name="connsiteY207" fmla="*/ 2525486 h 4228789"/>
              <a:gd name="connsiteX208" fmla="*/ 128376 w 2496293"/>
              <a:gd name="connsiteY208" fmla="*/ 2667000 h 4228789"/>
              <a:gd name="connsiteX209" fmla="*/ 95719 w 2496293"/>
              <a:gd name="connsiteY209" fmla="*/ 2775857 h 4228789"/>
              <a:gd name="connsiteX210" fmla="*/ 63062 w 2496293"/>
              <a:gd name="connsiteY210" fmla="*/ 2786743 h 4228789"/>
              <a:gd name="connsiteX211" fmla="*/ 41291 w 2496293"/>
              <a:gd name="connsiteY211" fmla="*/ 2819400 h 4228789"/>
              <a:gd name="connsiteX212" fmla="*/ 30405 w 2496293"/>
              <a:gd name="connsiteY212" fmla="*/ 2873829 h 4228789"/>
              <a:gd name="connsiteX213" fmla="*/ 63062 w 2496293"/>
              <a:gd name="connsiteY213" fmla="*/ 2884714 h 4228789"/>
              <a:gd name="connsiteX214" fmla="*/ 52176 w 2496293"/>
              <a:gd name="connsiteY214" fmla="*/ 2993572 h 4228789"/>
              <a:gd name="connsiteX215" fmla="*/ 41291 w 2496293"/>
              <a:gd name="connsiteY215" fmla="*/ 3026229 h 4228789"/>
              <a:gd name="connsiteX216" fmla="*/ 52176 w 2496293"/>
              <a:gd name="connsiteY216" fmla="*/ 3145972 h 4228789"/>
              <a:gd name="connsiteX217" fmla="*/ 95719 w 2496293"/>
              <a:gd name="connsiteY217" fmla="*/ 3135086 h 4228789"/>
              <a:gd name="connsiteX218" fmla="*/ 128376 w 2496293"/>
              <a:gd name="connsiteY218" fmla="*/ 3124200 h 4228789"/>
              <a:gd name="connsiteX219" fmla="*/ 150148 w 2496293"/>
              <a:gd name="connsiteY219" fmla="*/ 3145972 h 4228789"/>
              <a:gd name="connsiteX220" fmla="*/ 139262 w 2496293"/>
              <a:gd name="connsiteY220" fmla="*/ 3657600 h 4228789"/>
              <a:gd name="connsiteX221" fmla="*/ 150148 w 2496293"/>
              <a:gd name="connsiteY221" fmla="*/ 3842657 h 4228789"/>
              <a:gd name="connsiteX222" fmla="*/ 182805 w 2496293"/>
              <a:gd name="connsiteY222" fmla="*/ 3951514 h 4228789"/>
              <a:gd name="connsiteX223" fmla="*/ 182805 w 2496293"/>
              <a:gd name="connsiteY223" fmla="*/ 4093029 h 4228789"/>
              <a:gd name="connsiteX224" fmla="*/ 226348 w 2496293"/>
              <a:gd name="connsiteY224" fmla="*/ 4223657 h 4228789"/>
              <a:gd name="connsiteX225" fmla="*/ 215462 w 2496293"/>
              <a:gd name="connsiteY225" fmla="*/ 4191000 h 4228789"/>
              <a:gd name="connsiteX226" fmla="*/ 237234 w 2496293"/>
              <a:gd name="connsiteY226" fmla="*/ 4158343 h 4228789"/>
              <a:gd name="connsiteX227" fmla="*/ 237234 w 2496293"/>
              <a:gd name="connsiteY227" fmla="*/ 4093029 h 4228789"/>
              <a:gd name="connsiteX228" fmla="*/ 280776 w 2496293"/>
              <a:gd name="connsiteY228" fmla="*/ 4071257 h 4228789"/>
              <a:gd name="connsiteX229" fmla="*/ 356976 w 2496293"/>
              <a:gd name="connsiteY229" fmla="*/ 3973286 h 4228789"/>
              <a:gd name="connsiteX230" fmla="*/ 400519 w 2496293"/>
              <a:gd name="connsiteY230" fmla="*/ 3853543 h 4228789"/>
              <a:gd name="connsiteX231" fmla="*/ 465834 w 2496293"/>
              <a:gd name="connsiteY231" fmla="*/ 3810000 h 4228789"/>
              <a:gd name="connsiteX232" fmla="*/ 498491 w 2496293"/>
              <a:gd name="connsiteY232" fmla="*/ 3788229 h 4228789"/>
              <a:gd name="connsiteX233" fmla="*/ 531148 w 2496293"/>
              <a:gd name="connsiteY233" fmla="*/ 3755572 h 4228789"/>
              <a:gd name="connsiteX234" fmla="*/ 563805 w 2496293"/>
              <a:gd name="connsiteY234" fmla="*/ 3744686 h 4228789"/>
              <a:gd name="connsiteX235" fmla="*/ 618234 w 2496293"/>
              <a:gd name="connsiteY235" fmla="*/ 3701143 h 4228789"/>
              <a:gd name="connsiteX236" fmla="*/ 650891 w 2496293"/>
              <a:gd name="connsiteY236" fmla="*/ 3614057 h 4228789"/>
              <a:gd name="connsiteX237" fmla="*/ 672662 w 2496293"/>
              <a:gd name="connsiteY237" fmla="*/ 3548743 h 4228789"/>
              <a:gd name="connsiteX238" fmla="*/ 683548 w 2496293"/>
              <a:gd name="connsiteY238" fmla="*/ 3516086 h 4228789"/>
              <a:gd name="connsiteX239" fmla="*/ 694434 w 2496293"/>
              <a:gd name="connsiteY239" fmla="*/ 3450772 h 4228789"/>
              <a:gd name="connsiteX240" fmla="*/ 716205 w 2496293"/>
              <a:gd name="connsiteY240" fmla="*/ 3483429 h 4228789"/>
              <a:gd name="connsiteX241" fmla="*/ 727091 w 2496293"/>
              <a:gd name="connsiteY241" fmla="*/ 3516086 h 4228789"/>
              <a:gd name="connsiteX242" fmla="*/ 737976 w 2496293"/>
              <a:gd name="connsiteY242" fmla="*/ 3516086 h 4228789"/>
              <a:gd name="connsiteX243" fmla="*/ 716205 w 2496293"/>
              <a:gd name="connsiteY243" fmla="*/ 3581400 h 422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2496293" h="4228789">
                <a:moveTo>
                  <a:pt x="716205" y="3581400"/>
                </a:moveTo>
                <a:cubicBezTo>
                  <a:pt x="719834" y="3570514"/>
                  <a:pt x="721398" y="3558706"/>
                  <a:pt x="727091" y="3548743"/>
                </a:cubicBezTo>
                <a:cubicBezTo>
                  <a:pt x="745267" y="3516935"/>
                  <a:pt x="760755" y="3499254"/>
                  <a:pt x="792405" y="3483429"/>
                </a:cubicBezTo>
                <a:cubicBezTo>
                  <a:pt x="802668" y="3478297"/>
                  <a:pt x="814176" y="3476172"/>
                  <a:pt x="825062" y="3472543"/>
                </a:cubicBezTo>
                <a:cubicBezTo>
                  <a:pt x="832319" y="3465286"/>
                  <a:pt x="842244" y="3459952"/>
                  <a:pt x="846834" y="3450772"/>
                </a:cubicBezTo>
                <a:cubicBezTo>
                  <a:pt x="853525" y="3437391"/>
                  <a:pt x="847140" y="3417808"/>
                  <a:pt x="857719" y="3407229"/>
                </a:cubicBezTo>
                <a:cubicBezTo>
                  <a:pt x="871536" y="3393412"/>
                  <a:pt x="894670" y="3394196"/>
                  <a:pt x="912148" y="3385457"/>
                </a:cubicBezTo>
                <a:cubicBezTo>
                  <a:pt x="1015652" y="3333705"/>
                  <a:pt x="841614" y="3398084"/>
                  <a:pt x="1010119" y="3341914"/>
                </a:cubicBezTo>
                <a:cubicBezTo>
                  <a:pt x="1013748" y="3360057"/>
                  <a:pt x="1016517" y="3378393"/>
                  <a:pt x="1021005" y="3396343"/>
                </a:cubicBezTo>
                <a:cubicBezTo>
                  <a:pt x="1026810" y="3419564"/>
                  <a:pt x="1041202" y="3453853"/>
                  <a:pt x="1053662" y="3472543"/>
                </a:cubicBezTo>
                <a:cubicBezTo>
                  <a:pt x="1059355" y="3481082"/>
                  <a:pt x="1066633" y="3489034"/>
                  <a:pt x="1075434" y="3494314"/>
                </a:cubicBezTo>
                <a:cubicBezTo>
                  <a:pt x="1085273" y="3500218"/>
                  <a:pt x="1097205" y="3501571"/>
                  <a:pt x="1108091" y="3505200"/>
                </a:cubicBezTo>
                <a:cubicBezTo>
                  <a:pt x="1115348" y="3512457"/>
                  <a:pt x="1124582" y="3518171"/>
                  <a:pt x="1129862" y="3526972"/>
                </a:cubicBezTo>
                <a:cubicBezTo>
                  <a:pt x="1135766" y="3536811"/>
                  <a:pt x="1133580" y="3550669"/>
                  <a:pt x="1140748" y="3559629"/>
                </a:cubicBezTo>
                <a:cubicBezTo>
                  <a:pt x="1148921" y="3569845"/>
                  <a:pt x="1162519" y="3574143"/>
                  <a:pt x="1173405" y="3581400"/>
                </a:cubicBezTo>
                <a:cubicBezTo>
                  <a:pt x="1206062" y="3577771"/>
                  <a:pt x="1240496" y="3581743"/>
                  <a:pt x="1271376" y="3570514"/>
                </a:cubicBezTo>
                <a:cubicBezTo>
                  <a:pt x="1283671" y="3566043"/>
                  <a:pt x="1282262" y="3545114"/>
                  <a:pt x="1293148" y="3537857"/>
                </a:cubicBezTo>
                <a:cubicBezTo>
                  <a:pt x="1305596" y="3529558"/>
                  <a:pt x="1322177" y="3530600"/>
                  <a:pt x="1336691" y="3526972"/>
                </a:cubicBezTo>
                <a:cubicBezTo>
                  <a:pt x="1340319" y="3468915"/>
                  <a:pt x="1338013" y="3410179"/>
                  <a:pt x="1347576" y="3352800"/>
                </a:cubicBezTo>
                <a:cubicBezTo>
                  <a:pt x="1349263" y="3342676"/>
                  <a:pt x="1366399" y="3340859"/>
                  <a:pt x="1369348" y="3331029"/>
                </a:cubicBezTo>
                <a:cubicBezTo>
                  <a:pt x="1403747" y="3216368"/>
                  <a:pt x="1346103" y="3266697"/>
                  <a:pt x="1412891" y="3222172"/>
                </a:cubicBezTo>
                <a:cubicBezTo>
                  <a:pt x="1463635" y="3298288"/>
                  <a:pt x="1408986" y="3205249"/>
                  <a:pt x="1445548" y="3363686"/>
                </a:cubicBezTo>
                <a:cubicBezTo>
                  <a:pt x="1448490" y="3376434"/>
                  <a:pt x="1460062" y="3385457"/>
                  <a:pt x="1467319" y="3396343"/>
                </a:cubicBezTo>
                <a:cubicBezTo>
                  <a:pt x="1489091" y="3392714"/>
                  <a:pt x="1511695" y="3392437"/>
                  <a:pt x="1532634" y="3385457"/>
                </a:cubicBezTo>
                <a:cubicBezTo>
                  <a:pt x="1545046" y="3381320"/>
                  <a:pt x="1555358" y="3372200"/>
                  <a:pt x="1565291" y="3363686"/>
                </a:cubicBezTo>
                <a:cubicBezTo>
                  <a:pt x="1641607" y="3298272"/>
                  <a:pt x="1582456" y="3345265"/>
                  <a:pt x="1630605" y="3287486"/>
                </a:cubicBezTo>
                <a:cubicBezTo>
                  <a:pt x="1640460" y="3275659"/>
                  <a:pt x="1652376" y="3265715"/>
                  <a:pt x="1663262" y="3254829"/>
                </a:cubicBezTo>
                <a:lnTo>
                  <a:pt x="1685034" y="3189514"/>
                </a:lnTo>
                <a:lnTo>
                  <a:pt x="1695919" y="3156857"/>
                </a:lnTo>
                <a:cubicBezTo>
                  <a:pt x="1699548" y="3116943"/>
                  <a:pt x="1699840" y="3076583"/>
                  <a:pt x="1706805" y="3037114"/>
                </a:cubicBezTo>
                <a:cubicBezTo>
                  <a:pt x="1710793" y="3014514"/>
                  <a:pt x="1728576" y="2971800"/>
                  <a:pt x="1728576" y="2971800"/>
                </a:cubicBezTo>
                <a:cubicBezTo>
                  <a:pt x="1727215" y="2951387"/>
                  <a:pt x="1732778" y="2827802"/>
                  <a:pt x="1706805" y="2775857"/>
                </a:cubicBezTo>
                <a:cubicBezTo>
                  <a:pt x="1700954" y="2764155"/>
                  <a:pt x="1692291" y="2754086"/>
                  <a:pt x="1685034" y="2743200"/>
                </a:cubicBezTo>
                <a:cubicBezTo>
                  <a:pt x="1681405" y="2543629"/>
                  <a:pt x="1683953" y="2343849"/>
                  <a:pt x="1674148" y="2144486"/>
                </a:cubicBezTo>
                <a:cubicBezTo>
                  <a:pt x="1673021" y="2121565"/>
                  <a:pt x="1659633" y="2100943"/>
                  <a:pt x="1652376" y="2079172"/>
                </a:cubicBezTo>
                <a:cubicBezTo>
                  <a:pt x="1648747" y="2068286"/>
                  <a:pt x="1647856" y="2056061"/>
                  <a:pt x="1641491" y="2046514"/>
                </a:cubicBezTo>
                <a:lnTo>
                  <a:pt x="1619719" y="2013857"/>
                </a:lnTo>
                <a:lnTo>
                  <a:pt x="1597948" y="1948543"/>
                </a:lnTo>
                <a:cubicBezTo>
                  <a:pt x="1594319" y="1937657"/>
                  <a:pt x="1593427" y="1925433"/>
                  <a:pt x="1587062" y="1915886"/>
                </a:cubicBezTo>
                <a:cubicBezTo>
                  <a:pt x="1579805" y="1905000"/>
                  <a:pt x="1571142" y="1894931"/>
                  <a:pt x="1565291" y="1883229"/>
                </a:cubicBezTo>
                <a:cubicBezTo>
                  <a:pt x="1560159" y="1872966"/>
                  <a:pt x="1559537" y="1860835"/>
                  <a:pt x="1554405" y="1850572"/>
                </a:cubicBezTo>
                <a:cubicBezTo>
                  <a:pt x="1540671" y="1823104"/>
                  <a:pt x="1531115" y="1816395"/>
                  <a:pt x="1510862" y="1796143"/>
                </a:cubicBezTo>
                <a:cubicBezTo>
                  <a:pt x="1507233" y="1785257"/>
                  <a:pt x="1501492" y="1774860"/>
                  <a:pt x="1499976" y="1763486"/>
                </a:cubicBezTo>
                <a:cubicBezTo>
                  <a:pt x="1492283" y="1705789"/>
                  <a:pt x="1501820" y="1652153"/>
                  <a:pt x="1478205" y="1600200"/>
                </a:cubicBezTo>
                <a:cubicBezTo>
                  <a:pt x="1464775" y="1570654"/>
                  <a:pt x="1444925" y="1543904"/>
                  <a:pt x="1434662" y="1513114"/>
                </a:cubicBezTo>
                <a:lnTo>
                  <a:pt x="1412891" y="1447800"/>
                </a:lnTo>
                <a:cubicBezTo>
                  <a:pt x="1409262" y="1306286"/>
                  <a:pt x="1411421" y="1164504"/>
                  <a:pt x="1402005" y="1023257"/>
                </a:cubicBezTo>
                <a:cubicBezTo>
                  <a:pt x="1397276" y="952319"/>
                  <a:pt x="1387389" y="972331"/>
                  <a:pt x="1358462" y="936172"/>
                </a:cubicBezTo>
                <a:cubicBezTo>
                  <a:pt x="1350289" y="925956"/>
                  <a:pt x="1344864" y="913730"/>
                  <a:pt x="1336691" y="903514"/>
                </a:cubicBezTo>
                <a:cubicBezTo>
                  <a:pt x="1274640" y="825950"/>
                  <a:pt x="1360164" y="949611"/>
                  <a:pt x="1293148" y="849086"/>
                </a:cubicBezTo>
                <a:cubicBezTo>
                  <a:pt x="1289519" y="827315"/>
                  <a:pt x="1285383" y="805622"/>
                  <a:pt x="1282262" y="783772"/>
                </a:cubicBezTo>
                <a:cubicBezTo>
                  <a:pt x="1278125" y="754811"/>
                  <a:pt x="1276609" y="725469"/>
                  <a:pt x="1271376" y="696686"/>
                </a:cubicBezTo>
                <a:cubicBezTo>
                  <a:pt x="1269323" y="685397"/>
                  <a:pt x="1269828" y="670698"/>
                  <a:pt x="1260491" y="664029"/>
                </a:cubicBezTo>
                <a:cubicBezTo>
                  <a:pt x="1241816" y="650690"/>
                  <a:pt x="1195176" y="642257"/>
                  <a:pt x="1195176" y="642257"/>
                </a:cubicBezTo>
                <a:cubicBezTo>
                  <a:pt x="1179401" y="594929"/>
                  <a:pt x="1161788" y="574824"/>
                  <a:pt x="1271376" y="620486"/>
                </a:cubicBezTo>
                <a:cubicBezTo>
                  <a:pt x="1290323" y="628381"/>
                  <a:pt x="1300405" y="649515"/>
                  <a:pt x="1314919" y="664029"/>
                </a:cubicBezTo>
                <a:lnTo>
                  <a:pt x="1336691" y="685800"/>
                </a:lnTo>
                <a:cubicBezTo>
                  <a:pt x="1340319" y="743857"/>
                  <a:pt x="1341487" y="802121"/>
                  <a:pt x="1347576" y="859972"/>
                </a:cubicBezTo>
                <a:cubicBezTo>
                  <a:pt x="1348777" y="871383"/>
                  <a:pt x="1356839" y="881270"/>
                  <a:pt x="1358462" y="892629"/>
                </a:cubicBezTo>
                <a:cubicBezTo>
                  <a:pt x="1373067" y="994864"/>
                  <a:pt x="1346289" y="988992"/>
                  <a:pt x="1391119" y="1045029"/>
                </a:cubicBezTo>
                <a:cubicBezTo>
                  <a:pt x="1397530" y="1053043"/>
                  <a:pt x="1405634" y="1059543"/>
                  <a:pt x="1412891" y="1066800"/>
                </a:cubicBezTo>
                <a:lnTo>
                  <a:pt x="1434662" y="1132114"/>
                </a:lnTo>
                <a:lnTo>
                  <a:pt x="1445548" y="1164772"/>
                </a:lnTo>
                <a:cubicBezTo>
                  <a:pt x="1454655" y="1228518"/>
                  <a:pt x="1461830" y="1273075"/>
                  <a:pt x="1467319" y="1338943"/>
                </a:cubicBezTo>
                <a:cubicBezTo>
                  <a:pt x="1471849" y="1393304"/>
                  <a:pt x="1470491" y="1448228"/>
                  <a:pt x="1478205" y="1502229"/>
                </a:cubicBezTo>
                <a:cubicBezTo>
                  <a:pt x="1481450" y="1524947"/>
                  <a:pt x="1483748" y="1551316"/>
                  <a:pt x="1499976" y="1567543"/>
                </a:cubicBezTo>
                <a:lnTo>
                  <a:pt x="1521748" y="1589314"/>
                </a:lnTo>
                <a:cubicBezTo>
                  <a:pt x="1525377" y="1600200"/>
                  <a:pt x="1540748" y="1613858"/>
                  <a:pt x="1532634" y="1621972"/>
                </a:cubicBezTo>
                <a:cubicBezTo>
                  <a:pt x="1523620" y="1630986"/>
                  <a:pt x="1468415" y="1590045"/>
                  <a:pt x="1467319" y="1589314"/>
                </a:cubicBezTo>
                <a:cubicBezTo>
                  <a:pt x="1470948" y="1611086"/>
                  <a:pt x="1467254" y="1635465"/>
                  <a:pt x="1478205" y="1654629"/>
                </a:cubicBezTo>
                <a:cubicBezTo>
                  <a:pt x="1483898" y="1664592"/>
                  <a:pt x="1501023" y="1659611"/>
                  <a:pt x="1510862" y="1665514"/>
                </a:cubicBezTo>
                <a:cubicBezTo>
                  <a:pt x="1585580" y="1710344"/>
                  <a:pt x="1472775" y="1667332"/>
                  <a:pt x="1565291" y="1698172"/>
                </a:cubicBezTo>
                <a:cubicBezTo>
                  <a:pt x="1558034" y="1687286"/>
                  <a:pt x="1552771" y="1656263"/>
                  <a:pt x="1543519" y="1665514"/>
                </a:cubicBezTo>
                <a:cubicBezTo>
                  <a:pt x="1532939" y="1676093"/>
                  <a:pt x="1547714" y="1695675"/>
                  <a:pt x="1554405" y="1709057"/>
                </a:cubicBezTo>
                <a:cubicBezTo>
                  <a:pt x="1558995" y="1718237"/>
                  <a:pt x="1568919" y="1723572"/>
                  <a:pt x="1576176" y="1730829"/>
                </a:cubicBezTo>
                <a:cubicBezTo>
                  <a:pt x="1579805" y="1745343"/>
                  <a:pt x="1580371" y="1760991"/>
                  <a:pt x="1587062" y="1774372"/>
                </a:cubicBezTo>
                <a:cubicBezTo>
                  <a:pt x="1591652" y="1783552"/>
                  <a:pt x="1602423" y="1788129"/>
                  <a:pt x="1608834" y="1796143"/>
                </a:cubicBezTo>
                <a:cubicBezTo>
                  <a:pt x="1617007" y="1806359"/>
                  <a:pt x="1623348" y="1817914"/>
                  <a:pt x="1630605" y="1828800"/>
                </a:cubicBezTo>
                <a:cubicBezTo>
                  <a:pt x="1612359" y="1883535"/>
                  <a:pt x="1609771" y="1876093"/>
                  <a:pt x="1630605" y="1959429"/>
                </a:cubicBezTo>
                <a:cubicBezTo>
                  <a:pt x="1633778" y="1972121"/>
                  <a:pt x="1643862" y="1982153"/>
                  <a:pt x="1652376" y="1992086"/>
                </a:cubicBezTo>
                <a:cubicBezTo>
                  <a:pt x="1665734" y="2007671"/>
                  <a:pt x="1695919" y="2035629"/>
                  <a:pt x="1695919" y="2035629"/>
                </a:cubicBezTo>
                <a:cubicBezTo>
                  <a:pt x="1715074" y="2093091"/>
                  <a:pt x="1711615" y="2075112"/>
                  <a:pt x="1717691" y="2166257"/>
                </a:cubicBezTo>
                <a:cubicBezTo>
                  <a:pt x="1722765" y="2242374"/>
                  <a:pt x="1723327" y="2318751"/>
                  <a:pt x="1728576" y="2394857"/>
                </a:cubicBezTo>
                <a:cubicBezTo>
                  <a:pt x="1731097" y="2431414"/>
                  <a:pt x="1739006" y="2511692"/>
                  <a:pt x="1761234" y="2547257"/>
                </a:cubicBezTo>
                <a:cubicBezTo>
                  <a:pt x="1768168" y="2558351"/>
                  <a:pt x="1783005" y="2561772"/>
                  <a:pt x="1793891" y="2569029"/>
                </a:cubicBezTo>
                <a:lnTo>
                  <a:pt x="1826548" y="2667000"/>
                </a:lnTo>
                <a:lnTo>
                  <a:pt x="1837434" y="2699657"/>
                </a:lnTo>
                <a:lnTo>
                  <a:pt x="1848319" y="2732314"/>
                </a:lnTo>
                <a:cubicBezTo>
                  <a:pt x="1838507" y="2840254"/>
                  <a:pt x="1829154" y="2831129"/>
                  <a:pt x="1848319" y="2917372"/>
                </a:cubicBezTo>
                <a:cubicBezTo>
                  <a:pt x="1850808" y="2928573"/>
                  <a:pt x="1852037" y="2941069"/>
                  <a:pt x="1859205" y="2950029"/>
                </a:cubicBezTo>
                <a:cubicBezTo>
                  <a:pt x="1867378" y="2960245"/>
                  <a:pt x="1880976" y="2964543"/>
                  <a:pt x="1891862" y="2971800"/>
                </a:cubicBezTo>
                <a:cubicBezTo>
                  <a:pt x="1895491" y="2957286"/>
                  <a:pt x="1898449" y="2942587"/>
                  <a:pt x="1902748" y="2928257"/>
                </a:cubicBezTo>
                <a:cubicBezTo>
                  <a:pt x="1929578" y="2838823"/>
                  <a:pt x="1906245" y="2868164"/>
                  <a:pt x="2000719" y="2841172"/>
                </a:cubicBezTo>
                <a:cubicBezTo>
                  <a:pt x="2011605" y="2833915"/>
                  <a:pt x="2021674" y="2825251"/>
                  <a:pt x="2033376" y="2819400"/>
                </a:cubicBezTo>
                <a:cubicBezTo>
                  <a:pt x="2043639" y="2814268"/>
                  <a:pt x="2056486" y="2814879"/>
                  <a:pt x="2066034" y="2808514"/>
                </a:cubicBezTo>
                <a:cubicBezTo>
                  <a:pt x="2143858" y="2756632"/>
                  <a:pt x="2050142" y="2787993"/>
                  <a:pt x="2142234" y="2764972"/>
                </a:cubicBezTo>
                <a:cubicBezTo>
                  <a:pt x="2138605" y="2710543"/>
                  <a:pt x="2137372" y="2655902"/>
                  <a:pt x="2131348" y="2601686"/>
                </a:cubicBezTo>
                <a:cubicBezTo>
                  <a:pt x="2130081" y="2590282"/>
                  <a:pt x="2118212" y="2580281"/>
                  <a:pt x="2120462" y="2569029"/>
                </a:cubicBezTo>
                <a:cubicBezTo>
                  <a:pt x="2122475" y="2558965"/>
                  <a:pt x="2133882" y="2553223"/>
                  <a:pt x="2142234" y="2547257"/>
                </a:cubicBezTo>
                <a:cubicBezTo>
                  <a:pt x="2159451" y="2534959"/>
                  <a:pt x="2178519" y="2525486"/>
                  <a:pt x="2196662" y="2514600"/>
                </a:cubicBezTo>
                <a:cubicBezTo>
                  <a:pt x="2207517" y="2482037"/>
                  <a:pt x="2208541" y="2446513"/>
                  <a:pt x="2240205" y="2427514"/>
                </a:cubicBezTo>
                <a:cubicBezTo>
                  <a:pt x="2250044" y="2421610"/>
                  <a:pt x="2261976" y="2420257"/>
                  <a:pt x="2272862" y="2416629"/>
                </a:cubicBezTo>
                <a:cubicBezTo>
                  <a:pt x="2280119" y="2409372"/>
                  <a:pt x="2285200" y="2398900"/>
                  <a:pt x="2294634" y="2394857"/>
                </a:cubicBezTo>
                <a:cubicBezTo>
                  <a:pt x="2311640" y="2387569"/>
                  <a:pt x="2343979" y="2401762"/>
                  <a:pt x="2349062" y="2383972"/>
                </a:cubicBezTo>
                <a:cubicBezTo>
                  <a:pt x="2362059" y="2338481"/>
                  <a:pt x="2345555" y="2289189"/>
                  <a:pt x="2338176" y="2242457"/>
                </a:cubicBezTo>
                <a:cubicBezTo>
                  <a:pt x="2334597" y="2219789"/>
                  <a:pt x="2323662" y="2198914"/>
                  <a:pt x="2316405" y="2177143"/>
                </a:cubicBezTo>
                <a:cubicBezTo>
                  <a:pt x="2302274" y="2134750"/>
                  <a:pt x="2313632" y="2152599"/>
                  <a:pt x="2283748" y="2122714"/>
                </a:cubicBezTo>
                <a:cubicBezTo>
                  <a:pt x="2276491" y="2100943"/>
                  <a:pt x="2274706" y="2076495"/>
                  <a:pt x="2261976" y="2057400"/>
                </a:cubicBezTo>
                <a:cubicBezTo>
                  <a:pt x="2254719" y="2046514"/>
                  <a:pt x="2245518" y="2036698"/>
                  <a:pt x="2240205" y="2024743"/>
                </a:cubicBezTo>
                <a:cubicBezTo>
                  <a:pt x="2230885" y="2003772"/>
                  <a:pt x="2218434" y="1959429"/>
                  <a:pt x="2218434" y="1959429"/>
                </a:cubicBezTo>
                <a:cubicBezTo>
                  <a:pt x="2222062" y="1948543"/>
                  <a:pt x="2218286" y="1929924"/>
                  <a:pt x="2229319" y="1926772"/>
                </a:cubicBezTo>
                <a:cubicBezTo>
                  <a:pt x="2280765" y="1912073"/>
                  <a:pt x="2292139" y="1941853"/>
                  <a:pt x="2327291" y="1959429"/>
                </a:cubicBezTo>
                <a:cubicBezTo>
                  <a:pt x="2337554" y="1964561"/>
                  <a:pt x="2349062" y="1966686"/>
                  <a:pt x="2359948" y="1970314"/>
                </a:cubicBezTo>
                <a:lnTo>
                  <a:pt x="2403491" y="2013857"/>
                </a:lnTo>
                <a:cubicBezTo>
                  <a:pt x="2410748" y="2021114"/>
                  <a:pt x="2415525" y="2032384"/>
                  <a:pt x="2425262" y="2035629"/>
                </a:cubicBezTo>
                <a:lnTo>
                  <a:pt x="2457919" y="2046514"/>
                </a:lnTo>
                <a:cubicBezTo>
                  <a:pt x="2457107" y="2040014"/>
                  <a:pt x="2444949" y="1925536"/>
                  <a:pt x="2436148" y="1905000"/>
                </a:cubicBezTo>
                <a:cubicBezTo>
                  <a:pt x="2432105" y="1895567"/>
                  <a:pt x="2421633" y="1890486"/>
                  <a:pt x="2414376" y="1883229"/>
                </a:cubicBezTo>
                <a:cubicBezTo>
                  <a:pt x="2395473" y="1826516"/>
                  <a:pt x="2415874" y="1871494"/>
                  <a:pt x="2381719" y="1828800"/>
                </a:cubicBezTo>
                <a:cubicBezTo>
                  <a:pt x="2373546" y="1818584"/>
                  <a:pt x="2369199" y="1805394"/>
                  <a:pt x="2359948" y="1796143"/>
                </a:cubicBezTo>
                <a:cubicBezTo>
                  <a:pt x="2350697" y="1786892"/>
                  <a:pt x="2337507" y="1782545"/>
                  <a:pt x="2327291" y="1774372"/>
                </a:cubicBezTo>
                <a:cubicBezTo>
                  <a:pt x="2319277" y="1767961"/>
                  <a:pt x="2312776" y="1759857"/>
                  <a:pt x="2305519" y="1752600"/>
                </a:cubicBezTo>
                <a:cubicBezTo>
                  <a:pt x="2288144" y="1700471"/>
                  <a:pt x="2302747" y="1728055"/>
                  <a:pt x="2251091" y="1676400"/>
                </a:cubicBezTo>
                <a:lnTo>
                  <a:pt x="2229319" y="1654629"/>
                </a:lnTo>
                <a:cubicBezTo>
                  <a:pt x="2200293" y="1567545"/>
                  <a:pt x="2243833" y="1669143"/>
                  <a:pt x="2185776" y="1611086"/>
                </a:cubicBezTo>
                <a:cubicBezTo>
                  <a:pt x="2177662" y="1602972"/>
                  <a:pt x="2180794" y="1588268"/>
                  <a:pt x="2174891" y="1578429"/>
                </a:cubicBezTo>
                <a:cubicBezTo>
                  <a:pt x="2136111" y="1513795"/>
                  <a:pt x="2168700" y="1608041"/>
                  <a:pt x="2131348" y="1524000"/>
                </a:cubicBezTo>
                <a:cubicBezTo>
                  <a:pt x="2122027" y="1503029"/>
                  <a:pt x="2122306" y="1477781"/>
                  <a:pt x="2109576" y="1458686"/>
                </a:cubicBezTo>
                <a:cubicBezTo>
                  <a:pt x="2075075" y="1406933"/>
                  <a:pt x="2091943" y="1438442"/>
                  <a:pt x="2066034" y="1360714"/>
                </a:cubicBezTo>
                <a:lnTo>
                  <a:pt x="2055148" y="1328057"/>
                </a:lnTo>
                <a:cubicBezTo>
                  <a:pt x="2058777" y="1317171"/>
                  <a:pt x="2060902" y="1305663"/>
                  <a:pt x="2066034" y="1295400"/>
                </a:cubicBezTo>
                <a:cubicBezTo>
                  <a:pt x="2071885" y="1283698"/>
                  <a:pt x="2077589" y="1270916"/>
                  <a:pt x="2087805" y="1262743"/>
                </a:cubicBezTo>
                <a:cubicBezTo>
                  <a:pt x="2096765" y="1255575"/>
                  <a:pt x="2109144" y="1253743"/>
                  <a:pt x="2120462" y="1251857"/>
                </a:cubicBezTo>
                <a:cubicBezTo>
                  <a:pt x="2152873" y="1246455"/>
                  <a:pt x="2185777" y="1244600"/>
                  <a:pt x="2218434" y="1240972"/>
                </a:cubicBezTo>
                <a:cubicBezTo>
                  <a:pt x="2240205" y="1233715"/>
                  <a:pt x="2276491" y="1240971"/>
                  <a:pt x="2283748" y="1219200"/>
                </a:cubicBezTo>
                <a:cubicBezTo>
                  <a:pt x="2287377" y="1208314"/>
                  <a:pt x="2286520" y="1194657"/>
                  <a:pt x="2294634" y="1186543"/>
                </a:cubicBezTo>
                <a:cubicBezTo>
                  <a:pt x="2302748" y="1178429"/>
                  <a:pt x="2317028" y="1180789"/>
                  <a:pt x="2327291" y="1175657"/>
                </a:cubicBezTo>
                <a:cubicBezTo>
                  <a:pt x="2346215" y="1166195"/>
                  <a:pt x="2363224" y="1153275"/>
                  <a:pt x="2381719" y="1143000"/>
                </a:cubicBezTo>
                <a:cubicBezTo>
                  <a:pt x="2395904" y="1135119"/>
                  <a:pt x="2410748" y="1128486"/>
                  <a:pt x="2425262" y="1121229"/>
                </a:cubicBezTo>
                <a:cubicBezTo>
                  <a:pt x="2428891" y="1110343"/>
                  <a:pt x="2427333" y="1095918"/>
                  <a:pt x="2436148" y="1088572"/>
                </a:cubicBezTo>
                <a:cubicBezTo>
                  <a:pt x="2451159" y="1076062"/>
                  <a:pt x="2483319" y="1084943"/>
                  <a:pt x="2490576" y="1066800"/>
                </a:cubicBezTo>
                <a:cubicBezTo>
                  <a:pt x="2496293" y="1052506"/>
                  <a:pt x="2467774" y="1045970"/>
                  <a:pt x="2457919" y="1034143"/>
                </a:cubicBezTo>
                <a:cubicBezTo>
                  <a:pt x="2449544" y="1024092"/>
                  <a:pt x="2441999" y="1013188"/>
                  <a:pt x="2436148" y="1001486"/>
                </a:cubicBezTo>
                <a:cubicBezTo>
                  <a:pt x="2421471" y="972131"/>
                  <a:pt x="2433864" y="965281"/>
                  <a:pt x="2403491" y="947057"/>
                </a:cubicBezTo>
                <a:cubicBezTo>
                  <a:pt x="2393652" y="941153"/>
                  <a:pt x="2381720" y="939800"/>
                  <a:pt x="2370834" y="936172"/>
                </a:cubicBezTo>
                <a:cubicBezTo>
                  <a:pt x="2367205" y="925286"/>
                  <a:pt x="2365852" y="913354"/>
                  <a:pt x="2359948" y="903514"/>
                </a:cubicBezTo>
                <a:cubicBezTo>
                  <a:pt x="2354668" y="894713"/>
                  <a:pt x="2342766" y="890923"/>
                  <a:pt x="2338176" y="881743"/>
                </a:cubicBezTo>
                <a:cubicBezTo>
                  <a:pt x="2327913" y="861217"/>
                  <a:pt x="2316405" y="816429"/>
                  <a:pt x="2316405" y="816429"/>
                </a:cubicBezTo>
                <a:cubicBezTo>
                  <a:pt x="2320034" y="791029"/>
                  <a:pt x="2322259" y="765389"/>
                  <a:pt x="2327291" y="740229"/>
                </a:cubicBezTo>
                <a:cubicBezTo>
                  <a:pt x="2329541" y="728977"/>
                  <a:pt x="2338176" y="719046"/>
                  <a:pt x="2338176" y="707572"/>
                </a:cubicBezTo>
                <a:cubicBezTo>
                  <a:pt x="2338176" y="458277"/>
                  <a:pt x="2384969" y="514876"/>
                  <a:pt x="2305519" y="435429"/>
                </a:cubicBezTo>
                <a:cubicBezTo>
                  <a:pt x="2256229" y="287554"/>
                  <a:pt x="2311752" y="470751"/>
                  <a:pt x="2272862" y="250372"/>
                </a:cubicBezTo>
                <a:cubicBezTo>
                  <a:pt x="2268874" y="227772"/>
                  <a:pt x="2258348" y="206829"/>
                  <a:pt x="2251091" y="185057"/>
                </a:cubicBezTo>
                <a:cubicBezTo>
                  <a:pt x="2247462" y="174171"/>
                  <a:pt x="2251091" y="156029"/>
                  <a:pt x="2240205" y="152400"/>
                </a:cubicBezTo>
                <a:lnTo>
                  <a:pt x="2207548" y="141514"/>
                </a:lnTo>
                <a:cubicBezTo>
                  <a:pt x="2200291" y="134257"/>
                  <a:pt x="2193790" y="126154"/>
                  <a:pt x="2185776" y="119743"/>
                </a:cubicBezTo>
                <a:cubicBezTo>
                  <a:pt x="2175560" y="111570"/>
                  <a:pt x="2161292" y="108188"/>
                  <a:pt x="2153119" y="97972"/>
                </a:cubicBezTo>
                <a:cubicBezTo>
                  <a:pt x="2145951" y="89012"/>
                  <a:pt x="2147366" y="75577"/>
                  <a:pt x="2142234" y="65314"/>
                </a:cubicBezTo>
                <a:cubicBezTo>
                  <a:pt x="2130623" y="42092"/>
                  <a:pt x="2113930" y="19594"/>
                  <a:pt x="2087805" y="10886"/>
                </a:cubicBezTo>
                <a:cubicBezTo>
                  <a:pt x="2066866" y="3906"/>
                  <a:pt x="2044262" y="3629"/>
                  <a:pt x="2022491" y="0"/>
                </a:cubicBezTo>
                <a:cubicBezTo>
                  <a:pt x="2011605" y="3629"/>
                  <a:pt x="1999673" y="4982"/>
                  <a:pt x="1989834" y="10886"/>
                </a:cubicBezTo>
                <a:cubicBezTo>
                  <a:pt x="1981033" y="16166"/>
                  <a:pt x="1977672" y="29053"/>
                  <a:pt x="1968062" y="32657"/>
                </a:cubicBezTo>
                <a:cubicBezTo>
                  <a:pt x="1947396" y="40407"/>
                  <a:pt x="1924294" y="38755"/>
                  <a:pt x="1902748" y="43543"/>
                </a:cubicBezTo>
                <a:cubicBezTo>
                  <a:pt x="1891547" y="46032"/>
                  <a:pt x="1880977" y="50800"/>
                  <a:pt x="1870091" y="54429"/>
                </a:cubicBezTo>
                <a:cubicBezTo>
                  <a:pt x="1862834" y="61686"/>
                  <a:pt x="1851565" y="66463"/>
                  <a:pt x="1848319" y="76200"/>
                </a:cubicBezTo>
                <a:cubicBezTo>
                  <a:pt x="1836617" y="111305"/>
                  <a:pt x="1852714" y="158891"/>
                  <a:pt x="1826548" y="185057"/>
                </a:cubicBezTo>
                <a:cubicBezTo>
                  <a:pt x="1808452" y="203153"/>
                  <a:pt x="1796838" y="217614"/>
                  <a:pt x="1772119" y="228600"/>
                </a:cubicBezTo>
                <a:cubicBezTo>
                  <a:pt x="1751148" y="237921"/>
                  <a:pt x="1706805" y="250372"/>
                  <a:pt x="1706805" y="250372"/>
                </a:cubicBezTo>
                <a:cubicBezTo>
                  <a:pt x="1645119" y="246743"/>
                  <a:pt x="1583540" y="239486"/>
                  <a:pt x="1521748" y="239486"/>
                </a:cubicBezTo>
                <a:cubicBezTo>
                  <a:pt x="1426760" y="239486"/>
                  <a:pt x="1473212" y="247853"/>
                  <a:pt x="1412891" y="261257"/>
                </a:cubicBezTo>
                <a:cubicBezTo>
                  <a:pt x="1391345" y="266045"/>
                  <a:pt x="1369348" y="268514"/>
                  <a:pt x="1347576" y="272143"/>
                </a:cubicBezTo>
                <a:cubicBezTo>
                  <a:pt x="1256862" y="268514"/>
                  <a:pt x="1166221" y="261257"/>
                  <a:pt x="1075434" y="261257"/>
                </a:cubicBezTo>
                <a:cubicBezTo>
                  <a:pt x="979717" y="261257"/>
                  <a:pt x="1058847" y="275205"/>
                  <a:pt x="977462" y="304800"/>
                </a:cubicBezTo>
                <a:cubicBezTo>
                  <a:pt x="953349" y="313568"/>
                  <a:pt x="926662" y="312057"/>
                  <a:pt x="901262" y="315686"/>
                </a:cubicBezTo>
                <a:cubicBezTo>
                  <a:pt x="894005" y="326572"/>
                  <a:pt x="882433" y="335595"/>
                  <a:pt x="879491" y="348343"/>
                </a:cubicBezTo>
                <a:cubicBezTo>
                  <a:pt x="871291" y="383876"/>
                  <a:pt x="874150" y="421157"/>
                  <a:pt x="868605" y="457200"/>
                </a:cubicBezTo>
                <a:cubicBezTo>
                  <a:pt x="866860" y="468541"/>
                  <a:pt x="861348" y="478971"/>
                  <a:pt x="857719" y="489857"/>
                </a:cubicBezTo>
                <a:cubicBezTo>
                  <a:pt x="861348" y="500743"/>
                  <a:pt x="868605" y="511039"/>
                  <a:pt x="868605" y="522514"/>
                </a:cubicBezTo>
                <a:cubicBezTo>
                  <a:pt x="868605" y="575474"/>
                  <a:pt x="854657" y="581026"/>
                  <a:pt x="825062" y="620486"/>
                </a:cubicBezTo>
                <a:cubicBezTo>
                  <a:pt x="821433" y="674915"/>
                  <a:pt x="817379" y="729317"/>
                  <a:pt x="814176" y="783772"/>
                </a:cubicBezTo>
                <a:cubicBezTo>
                  <a:pt x="810122" y="852691"/>
                  <a:pt x="852108" y="941783"/>
                  <a:pt x="803291" y="990600"/>
                </a:cubicBezTo>
                <a:cubicBezTo>
                  <a:pt x="754473" y="1039418"/>
                  <a:pt x="665337" y="996736"/>
                  <a:pt x="596462" y="1001486"/>
                </a:cubicBezTo>
                <a:cubicBezTo>
                  <a:pt x="560082" y="1003995"/>
                  <a:pt x="523891" y="1008743"/>
                  <a:pt x="487605" y="1012372"/>
                </a:cubicBezTo>
                <a:cubicBezTo>
                  <a:pt x="477715" y="1027207"/>
                  <a:pt x="461299" y="1056458"/>
                  <a:pt x="444062" y="1066800"/>
                </a:cubicBezTo>
                <a:cubicBezTo>
                  <a:pt x="434223" y="1072704"/>
                  <a:pt x="421668" y="1072554"/>
                  <a:pt x="411405" y="1077686"/>
                </a:cubicBezTo>
                <a:cubicBezTo>
                  <a:pt x="383940" y="1091419"/>
                  <a:pt x="377227" y="1100978"/>
                  <a:pt x="356976" y="1121229"/>
                </a:cubicBezTo>
                <a:cubicBezTo>
                  <a:pt x="353348" y="1139372"/>
                  <a:pt x="348253" y="1157282"/>
                  <a:pt x="346091" y="1175657"/>
                </a:cubicBezTo>
                <a:cubicBezTo>
                  <a:pt x="340986" y="1219052"/>
                  <a:pt x="348055" y="1264524"/>
                  <a:pt x="335205" y="1306286"/>
                </a:cubicBezTo>
                <a:cubicBezTo>
                  <a:pt x="331831" y="1317253"/>
                  <a:pt x="313434" y="1313543"/>
                  <a:pt x="302548" y="1317172"/>
                </a:cubicBezTo>
                <a:cubicBezTo>
                  <a:pt x="306177" y="1386115"/>
                  <a:pt x="303671" y="1455656"/>
                  <a:pt x="313434" y="1524000"/>
                </a:cubicBezTo>
                <a:cubicBezTo>
                  <a:pt x="314885" y="1534160"/>
                  <a:pt x="329925" y="1536971"/>
                  <a:pt x="335205" y="1545772"/>
                </a:cubicBezTo>
                <a:cubicBezTo>
                  <a:pt x="341109" y="1555611"/>
                  <a:pt x="337131" y="1571261"/>
                  <a:pt x="346091" y="1578429"/>
                </a:cubicBezTo>
                <a:cubicBezTo>
                  <a:pt x="357774" y="1587775"/>
                  <a:pt x="375120" y="1585686"/>
                  <a:pt x="389634" y="1589314"/>
                </a:cubicBezTo>
                <a:cubicBezTo>
                  <a:pt x="351202" y="1627746"/>
                  <a:pt x="384375" y="1602625"/>
                  <a:pt x="313434" y="1621972"/>
                </a:cubicBezTo>
                <a:cubicBezTo>
                  <a:pt x="291293" y="1628010"/>
                  <a:pt x="248119" y="1643743"/>
                  <a:pt x="248119" y="1643743"/>
                </a:cubicBezTo>
                <a:cubicBezTo>
                  <a:pt x="237233" y="1661886"/>
                  <a:pt x="230423" y="1683211"/>
                  <a:pt x="215462" y="1698172"/>
                </a:cubicBezTo>
                <a:cubicBezTo>
                  <a:pt x="207348" y="1706286"/>
                  <a:pt x="190919" y="1700943"/>
                  <a:pt x="182805" y="1709057"/>
                </a:cubicBezTo>
                <a:cubicBezTo>
                  <a:pt x="174691" y="1717171"/>
                  <a:pt x="177492" y="1731683"/>
                  <a:pt x="171919" y="1741714"/>
                </a:cubicBezTo>
                <a:cubicBezTo>
                  <a:pt x="159212" y="1764587"/>
                  <a:pt x="128376" y="1807029"/>
                  <a:pt x="128376" y="1807029"/>
                </a:cubicBezTo>
                <a:cubicBezTo>
                  <a:pt x="94785" y="1907809"/>
                  <a:pt x="129650" y="1793658"/>
                  <a:pt x="106605" y="2035629"/>
                </a:cubicBezTo>
                <a:cubicBezTo>
                  <a:pt x="105517" y="2047052"/>
                  <a:pt x="98738" y="2057216"/>
                  <a:pt x="95719" y="2068286"/>
                </a:cubicBezTo>
                <a:cubicBezTo>
                  <a:pt x="87846" y="2097154"/>
                  <a:pt x="83410" y="2126986"/>
                  <a:pt x="73948" y="2155372"/>
                </a:cubicBezTo>
                <a:lnTo>
                  <a:pt x="52176" y="2220686"/>
                </a:lnTo>
                <a:cubicBezTo>
                  <a:pt x="48547" y="2231572"/>
                  <a:pt x="44074" y="2242211"/>
                  <a:pt x="41291" y="2253343"/>
                </a:cubicBezTo>
                <a:cubicBezTo>
                  <a:pt x="27622" y="2308018"/>
                  <a:pt x="35136" y="2282693"/>
                  <a:pt x="19519" y="2329543"/>
                </a:cubicBezTo>
                <a:cubicBezTo>
                  <a:pt x="23148" y="2347686"/>
                  <a:pt x="27960" y="2365632"/>
                  <a:pt x="30405" y="2383972"/>
                </a:cubicBezTo>
                <a:cubicBezTo>
                  <a:pt x="35225" y="2420119"/>
                  <a:pt x="29759" y="2458234"/>
                  <a:pt x="41291" y="2492829"/>
                </a:cubicBezTo>
                <a:cubicBezTo>
                  <a:pt x="48125" y="2513331"/>
                  <a:pt x="105021" y="2522369"/>
                  <a:pt x="117491" y="2525486"/>
                </a:cubicBezTo>
                <a:cubicBezTo>
                  <a:pt x="159074" y="2587861"/>
                  <a:pt x="141724" y="2546865"/>
                  <a:pt x="128376" y="2667000"/>
                </a:cubicBezTo>
                <a:cubicBezTo>
                  <a:pt x="123427" y="2711539"/>
                  <a:pt x="135648" y="2751900"/>
                  <a:pt x="95719" y="2775857"/>
                </a:cubicBezTo>
                <a:cubicBezTo>
                  <a:pt x="85880" y="2781761"/>
                  <a:pt x="73948" y="2783114"/>
                  <a:pt x="63062" y="2786743"/>
                </a:cubicBezTo>
                <a:cubicBezTo>
                  <a:pt x="55805" y="2797629"/>
                  <a:pt x="49464" y="2809184"/>
                  <a:pt x="41291" y="2819400"/>
                </a:cubicBezTo>
                <a:cubicBezTo>
                  <a:pt x="25961" y="2838562"/>
                  <a:pt x="0" y="2843424"/>
                  <a:pt x="30405" y="2873829"/>
                </a:cubicBezTo>
                <a:cubicBezTo>
                  <a:pt x="38519" y="2881943"/>
                  <a:pt x="52176" y="2881086"/>
                  <a:pt x="63062" y="2884714"/>
                </a:cubicBezTo>
                <a:cubicBezTo>
                  <a:pt x="59433" y="2921000"/>
                  <a:pt x="57721" y="2957529"/>
                  <a:pt x="52176" y="2993572"/>
                </a:cubicBezTo>
                <a:cubicBezTo>
                  <a:pt x="50431" y="3004913"/>
                  <a:pt x="41291" y="3014755"/>
                  <a:pt x="41291" y="3026229"/>
                </a:cubicBezTo>
                <a:cubicBezTo>
                  <a:pt x="41291" y="3066308"/>
                  <a:pt x="48548" y="3106058"/>
                  <a:pt x="52176" y="3145972"/>
                </a:cubicBezTo>
                <a:cubicBezTo>
                  <a:pt x="66690" y="3142343"/>
                  <a:pt x="81334" y="3139196"/>
                  <a:pt x="95719" y="3135086"/>
                </a:cubicBezTo>
                <a:cubicBezTo>
                  <a:pt x="106752" y="3131934"/>
                  <a:pt x="117124" y="3121950"/>
                  <a:pt x="128376" y="3124200"/>
                </a:cubicBezTo>
                <a:cubicBezTo>
                  <a:pt x="138440" y="3126213"/>
                  <a:pt x="142891" y="3138715"/>
                  <a:pt x="150148" y="3145972"/>
                </a:cubicBezTo>
                <a:cubicBezTo>
                  <a:pt x="146519" y="3316515"/>
                  <a:pt x="133280" y="3487124"/>
                  <a:pt x="139262" y="3657600"/>
                </a:cubicBezTo>
                <a:cubicBezTo>
                  <a:pt x="147856" y="3902548"/>
                  <a:pt x="204398" y="3652778"/>
                  <a:pt x="150148" y="3842657"/>
                </a:cubicBezTo>
                <a:cubicBezTo>
                  <a:pt x="161034" y="3878943"/>
                  <a:pt x="180814" y="3913683"/>
                  <a:pt x="182805" y="3951514"/>
                </a:cubicBezTo>
                <a:cubicBezTo>
                  <a:pt x="192476" y="4135252"/>
                  <a:pt x="129114" y="3985645"/>
                  <a:pt x="182805" y="4093029"/>
                </a:cubicBezTo>
                <a:cubicBezTo>
                  <a:pt x="186946" y="4126153"/>
                  <a:pt x="181718" y="4201341"/>
                  <a:pt x="226348" y="4223657"/>
                </a:cubicBezTo>
                <a:cubicBezTo>
                  <a:pt x="236611" y="4228789"/>
                  <a:pt x="219091" y="4201886"/>
                  <a:pt x="215462" y="4191000"/>
                </a:cubicBezTo>
                <a:cubicBezTo>
                  <a:pt x="222719" y="4180114"/>
                  <a:pt x="235083" y="4171248"/>
                  <a:pt x="237234" y="4158343"/>
                </a:cubicBezTo>
                <a:cubicBezTo>
                  <a:pt x="243040" y="4123507"/>
                  <a:pt x="202398" y="4127865"/>
                  <a:pt x="237234" y="4093029"/>
                </a:cubicBezTo>
                <a:cubicBezTo>
                  <a:pt x="248708" y="4081554"/>
                  <a:pt x="267571" y="4080689"/>
                  <a:pt x="280776" y="4071257"/>
                </a:cubicBezTo>
                <a:cubicBezTo>
                  <a:pt x="305433" y="4053645"/>
                  <a:pt x="349940" y="3994393"/>
                  <a:pt x="356976" y="3973286"/>
                </a:cubicBezTo>
                <a:cubicBezTo>
                  <a:pt x="358834" y="3967712"/>
                  <a:pt x="392443" y="3862629"/>
                  <a:pt x="400519" y="3853543"/>
                </a:cubicBezTo>
                <a:cubicBezTo>
                  <a:pt x="417903" y="3833986"/>
                  <a:pt x="444062" y="3824514"/>
                  <a:pt x="465834" y="3810000"/>
                </a:cubicBezTo>
                <a:cubicBezTo>
                  <a:pt x="476720" y="3802743"/>
                  <a:pt x="489240" y="3797480"/>
                  <a:pt x="498491" y="3788229"/>
                </a:cubicBezTo>
                <a:cubicBezTo>
                  <a:pt x="509377" y="3777343"/>
                  <a:pt x="518339" y="3764111"/>
                  <a:pt x="531148" y="3755572"/>
                </a:cubicBezTo>
                <a:cubicBezTo>
                  <a:pt x="540695" y="3749207"/>
                  <a:pt x="553542" y="3749818"/>
                  <a:pt x="563805" y="3744686"/>
                </a:cubicBezTo>
                <a:cubicBezTo>
                  <a:pt x="591267" y="3730954"/>
                  <a:pt x="597985" y="3721391"/>
                  <a:pt x="618234" y="3701143"/>
                </a:cubicBezTo>
                <a:cubicBezTo>
                  <a:pt x="654733" y="3628144"/>
                  <a:pt x="628659" y="3688163"/>
                  <a:pt x="650891" y="3614057"/>
                </a:cubicBezTo>
                <a:cubicBezTo>
                  <a:pt x="657485" y="3592076"/>
                  <a:pt x="665405" y="3570514"/>
                  <a:pt x="672662" y="3548743"/>
                </a:cubicBezTo>
                <a:cubicBezTo>
                  <a:pt x="676291" y="3537857"/>
                  <a:pt x="681662" y="3527404"/>
                  <a:pt x="683548" y="3516086"/>
                </a:cubicBezTo>
                <a:lnTo>
                  <a:pt x="694434" y="3450772"/>
                </a:lnTo>
                <a:cubicBezTo>
                  <a:pt x="701691" y="3461658"/>
                  <a:pt x="710354" y="3471727"/>
                  <a:pt x="716205" y="3483429"/>
                </a:cubicBezTo>
                <a:cubicBezTo>
                  <a:pt x="721337" y="3493692"/>
                  <a:pt x="720726" y="3506539"/>
                  <a:pt x="727091" y="3516086"/>
                </a:cubicBezTo>
                <a:cubicBezTo>
                  <a:pt x="729104" y="3519105"/>
                  <a:pt x="734348" y="3516086"/>
                  <a:pt x="737976" y="3516086"/>
                </a:cubicBezTo>
                <a:lnTo>
                  <a:pt x="716205" y="3581400"/>
                </a:lnTo>
                <a:close/>
              </a:path>
            </a:pathLst>
          </a:cu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pic>
        <p:nvPicPr>
          <p:cNvPr id="4" name="Picture 2" descr="C:\Documents and Settings\Admin\Рабочий стол\sunduk-monet.gif"/>
          <p:cNvPicPr>
            <a:picLocks noChangeAspect="1" noChangeArrowheads="1" noCrop="1"/>
          </p:cNvPicPr>
          <p:nvPr/>
        </p:nvPicPr>
        <p:blipFill>
          <a:blip r:embed="rId2" cstate="print"/>
          <a:srcRect/>
          <a:stretch>
            <a:fillRect/>
          </a:stretch>
        </p:blipFill>
        <p:spPr bwMode="auto">
          <a:xfrm>
            <a:off x="3563887" y="2707156"/>
            <a:ext cx="1009358" cy="1029412"/>
          </a:xfrm>
          <a:prstGeom prst="rect">
            <a:avLst/>
          </a:prstGeom>
          <a:noFill/>
        </p:spPr>
      </p:pic>
      <p:pic>
        <p:nvPicPr>
          <p:cNvPr id="6" name="Picture 6" descr="D:\mama\для презентаций\анимашки\анимашки\a223.gif"/>
          <p:cNvPicPr>
            <a:picLocks noChangeAspect="1" noChangeArrowheads="1"/>
          </p:cNvPicPr>
          <p:nvPr/>
        </p:nvPicPr>
        <p:blipFill>
          <a:blip r:embed="rId3" cstate="print"/>
          <a:srcRect/>
          <a:stretch>
            <a:fillRect/>
          </a:stretch>
        </p:blipFill>
        <p:spPr bwMode="auto">
          <a:xfrm rot="506361">
            <a:off x="2008800" y="2231775"/>
            <a:ext cx="566211" cy="808873"/>
          </a:xfrm>
          <a:prstGeom prst="rect">
            <a:avLst/>
          </a:prstGeom>
          <a:noFill/>
        </p:spPr>
      </p:pic>
      <p:pic>
        <p:nvPicPr>
          <p:cNvPr id="7" name="Picture 6" descr="D:\mama\для презентаций\анимашки\анимашки\a223.gif"/>
          <p:cNvPicPr>
            <a:picLocks noChangeAspect="1" noChangeArrowheads="1"/>
          </p:cNvPicPr>
          <p:nvPr/>
        </p:nvPicPr>
        <p:blipFill>
          <a:blip r:embed="rId3" cstate="print"/>
          <a:srcRect/>
          <a:stretch>
            <a:fillRect/>
          </a:stretch>
        </p:blipFill>
        <p:spPr bwMode="auto">
          <a:xfrm rot="506361">
            <a:off x="2008799" y="1617551"/>
            <a:ext cx="566211" cy="808873"/>
          </a:xfrm>
          <a:prstGeom prst="rect">
            <a:avLst/>
          </a:prstGeom>
          <a:noFill/>
        </p:spPr>
      </p:pic>
      <p:pic>
        <p:nvPicPr>
          <p:cNvPr id="9" name="Picture 6" descr="D:\mama\для презентаций\анимашки\анимашки\a223.gif"/>
          <p:cNvPicPr>
            <a:picLocks noChangeAspect="1" noChangeArrowheads="1"/>
          </p:cNvPicPr>
          <p:nvPr/>
        </p:nvPicPr>
        <p:blipFill>
          <a:blip r:embed="rId3" cstate="print"/>
          <a:srcRect/>
          <a:stretch>
            <a:fillRect/>
          </a:stretch>
        </p:blipFill>
        <p:spPr bwMode="auto">
          <a:xfrm rot="506361">
            <a:off x="1590067" y="1377938"/>
            <a:ext cx="566211" cy="808873"/>
          </a:xfrm>
          <a:prstGeom prst="rect">
            <a:avLst/>
          </a:prstGeom>
          <a:noFill/>
        </p:spPr>
      </p:pic>
      <p:pic>
        <p:nvPicPr>
          <p:cNvPr id="10" name="Picture 6" descr="D:\mama\для презентаций\анимашки\анимашки\a223.gif"/>
          <p:cNvPicPr>
            <a:picLocks noChangeAspect="1" noChangeArrowheads="1"/>
          </p:cNvPicPr>
          <p:nvPr/>
        </p:nvPicPr>
        <p:blipFill>
          <a:blip r:embed="rId3" cstate="print"/>
          <a:srcRect/>
          <a:stretch>
            <a:fillRect/>
          </a:stretch>
        </p:blipFill>
        <p:spPr bwMode="auto">
          <a:xfrm rot="506361">
            <a:off x="1250671" y="2261151"/>
            <a:ext cx="566211" cy="808873"/>
          </a:xfrm>
          <a:prstGeom prst="rect">
            <a:avLst/>
          </a:prstGeom>
          <a:noFill/>
        </p:spPr>
      </p:pic>
      <p:sp>
        <p:nvSpPr>
          <p:cNvPr id="18" name="Полилиния 17"/>
          <p:cNvSpPr/>
          <p:nvPr/>
        </p:nvSpPr>
        <p:spPr>
          <a:xfrm>
            <a:off x="5758218" y="2431440"/>
            <a:ext cx="2236076" cy="796159"/>
          </a:xfrm>
          <a:custGeom>
            <a:avLst/>
            <a:gdLst>
              <a:gd name="connsiteX0" fmla="*/ 0 w 2236076"/>
              <a:gd name="connsiteY0" fmla="*/ 68317 h 796159"/>
              <a:gd name="connsiteX1" fmla="*/ 189187 w 2236076"/>
              <a:gd name="connsiteY1" fmla="*/ 273269 h 796159"/>
              <a:gd name="connsiteX2" fmla="*/ 614856 w 2236076"/>
              <a:gd name="connsiteY2" fmla="*/ 68317 h 796159"/>
              <a:gd name="connsiteX3" fmla="*/ 1056290 w 2236076"/>
              <a:gd name="connsiteY3" fmla="*/ 683173 h 796159"/>
              <a:gd name="connsiteX4" fmla="*/ 1765738 w 2236076"/>
              <a:gd name="connsiteY4" fmla="*/ 746235 h 796159"/>
              <a:gd name="connsiteX5" fmla="*/ 2175642 w 2236076"/>
              <a:gd name="connsiteY5" fmla="*/ 762000 h 796159"/>
              <a:gd name="connsiteX6" fmla="*/ 2128345 w 2236076"/>
              <a:gd name="connsiteY6" fmla="*/ 746235 h 796159"/>
              <a:gd name="connsiteX7" fmla="*/ 2128345 w 2236076"/>
              <a:gd name="connsiteY7" fmla="*/ 746235 h 79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076" h="796159">
                <a:moveTo>
                  <a:pt x="0" y="68317"/>
                </a:moveTo>
                <a:cubicBezTo>
                  <a:pt x="43355" y="170793"/>
                  <a:pt x="86711" y="273269"/>
                  <a:pt x="189187" y="273269"/>
                </a:cubicBezTo>
                <a:cubicBezTo>
                  <a:pt x="291663" y="273269"/>
                  <a:pt x="470339" y="0"/>
                  <a:pt x="614856" y="68317"/>
                </a:cubicBezTo>
                <a:cubicBezTo>
                  <a:pt x="759373" y="136634"/>
                  <a:pt x="864476" y="570187"/>
                  <a:pt x="1056290" y="683173"/>
                </a:cubicBezTo>
                <a:cubicBezTo>
                  <a:pt x="1248104" y="796159"/>
                  <a:pt x="1579179" y="733097"/>
                  <a:pt x="1765738" y="746235"/>
                </a:cubicBezTo>
                <a:cubicBezTo>
                  <a:pt x="1952297" y="759373"/>
                  <a:pt x="2115208" y="762000"/>
                  <a:pt x="2175642" y="762000"/>
                </a:cubicBezTo>
                <a:cubicBezTo>
                  <a:pt x="2236076" y="762000"/>
                  <a:pt x="2128345" y="746235"/>
                  <a:pt x="2128345" y="746235"/>
                </a:cubicBezTo>
                <a:lnTo>
                  <a:pt x="2128345" y="74623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19" name="Рисунок 18" descr="30c345ca8c50257dcbf58013ce529cf3.gif"/>
          <p:cNvPicPr>
            <a:picLocks noChangeAspect="1"/>
          </p:cNvPicPr>
          <p:nvPr/>
        </p:nvPicPr>
        <p:blipFill>
          <a:blip r:embed="rId4" cstate="print"/>
          <a:stretch>
            <a:fillRect/>
          </a:stretch>
        </p:blipFill>
        <p:spPr>
          <a:xfrm>
            <a:off x="6375325" y="836712"/>
            <a:ext cx="503486" cy="864096"/>
          </a:xfrm>
          <a:prstGeom prst="rect">
            <a:avLst/>
          </a:prstGeom>
        </p:spPr>
      </p:pic>
      <p:pic>
        <p:nvPicPr>
          <p:cNvPr id="21" name="Рисунок 20" descr="30c345ca8c50257dcbf58013ce529cf3.gif"/>
          <p:cNvPicPr>
            <a:picLocks noChangeAspect="1"/>
          </p:cNvPicPr>
          <p:nvPr/>
        </p:nvPicPr>
        <p:blipFill>
          <a:blip r:embed="rId4" cstate="print"/>
          <a:stretch>
            <a:fillRect/>
          </a:stretch>
        </p:blipFill>
        <p:spPr>
          <a:xfrm>
            <a:off x="6878811" y="716285"/>
            <a:ext cx="503486" cy="864096"/>
          </a:xfrm>
          <a:prstGeom prst="rect">
            <a:avLst/>
          </a:prstGeom>
        </p:spPr>
      </p:pic>
      <p:pic>
        <p:nvPicPr>
          <p:cNvPr id="22" name="Рисунок 21" descr="30c345ca8c50257dcbf58013ce529cf3.gif"/>
          <p:cNvPicPr>
            <a:picLocks noChangeAspect="1"/>
          </p:cNvPicPr>
          <p:nvPr/>
        </p:nvPicPr>
        <p:blipFill>
          <a:blip r:embed="rId4" cstate="print"/>
          <a:stretch>
            <a:fillRect/>
          </a:stretch>
        </p:blipFill>
        <p:spPr>
          <a:xfrm>
            <a:off x="7400250" y="716285"/>
            <a:ext cx="503486" cy="864096"/>
          </a:xfrm>
          <a:prstGeom prst="rect">
            <a:avLst/>
          </a:prstGeom>
        </p:spPr>
      </p:pic>
      <p:pic>
        <p:nvPicPr>
          <p:cNvPr id="2054" name="Picture 6" descr="http://gifiki.ru/_ph/69/2/606586510.gif?1448980110"/>
          <p:cNvPicPr>
            <a:picLocks noChangeAspect="1" noChangeArrowheads="1" noCrop="1"/>
          </p:cNvPicPr>
          <p:nvPr/>
        </p:nvPicPr>
        <p:blipFill>
          <a:blip r:embed="rId5" cstate="print"/>
          <a:srcRect/>
          <a:stretch>
            <a:fillRect/>
          </a:stretch>
        </p:blipFill>
        <p:spPr bwMode="auto">
          <a:xfrm>
            <a:off x="67295" y="3068960"/>
            <a:ext cx="2448272" cy="2952328"/>
          </a:xfrm>
          <a:prstGeom prst="rect">
            <a:avLst/>
          </a:prstGeom>
          <a:noFill/>
        </p:spPr>
      </p:pic>
      <p:pic>
        <p:nvPicPr>
          <p:cNvPr id="2056" name="Picture 8" descr="http://image1.masterfile.com/em_w/04/41/93/400-04419360w.jpg"/>
          <p:cNvPicPr>
            <a:picLocks noChangeAspect="1" noChangeArrowheads="1"/>
          </p:cNvPicPr>
          <p:nvPr/>
        </p:nvPicPr>
        <p:blipFill>
          <a:blip r:embed="rId6" cstate="print"/>
          <a:srcRect/>
          <a:stretch>
            <a:fillRect/>
          </a:stretch>
        </p:blipFill>
        <p:spPr bwMode="auto">
          <a:xfrm>
            <a:off x="7740352" y="5013176"/>
            <a:ext cx="724008" cy="1008112"/>
          </a:xfrm>
          <a:prstGeom prst="rect">
            <a:avLst/>
          </a:prstGeom>
          <a:noFill/>
        </p:spPr>
      </p:pic>
      <p:pic>
        <p:nvPicPr>
          <p:cNvPr id="28" name="Picture 10" descr="http://www.featurepics.com/FI/Thumb300/20120117/Bog-Swamp-2101624.jpg"/>
          <p:cNvPicPr>
            <a:picLocks noChangeAspect="1" noChangeArrowheads="1"/>
          </p:cNvPicPr>
          <p:nvPr/>
        </p:nvPicPr>
        <p:blipFill>
          <a:blip r:embed="rId7" cstate="print"/>
          <a:srcRect/>
          <a:stretch>
            <a:fillRect/>
          </a:stretch>
        </p:blipFill>
        <p:spPr bwMode="auto">
          <a:xfrm>
            <a:off x="3902515" y="456796"/>
            <a:ext cx="864096" cy="883972"/>
          </a:xfrm>
          <a:prstGeom prst="rect">
            <a:avLst/>
          </a:prstGeom>
          <a:noFill/>
        </p:spPr>
      </p:pic>
      <p:pic>
        <p:nvPicPr>
          <p:cNvPr id="2064" name="Picture 16" descr="http://parnasse.ru/images/photos/medium/60a62188afb5bc58815f8cbf6b7de3c7.jpg"/>
          <p:cNvPicPr>
            <a:picLocks noChangeAspect="1" noChangeArrowheads="1" noCrop="1"/>
          </p:cNvPicPr>
          <p:nvPr/>
        </p:nvPicPr>
        <p:blipFill>
          <a:blip r:embed="rId8" cstate="print"/>
          <a:srcRect/>
          <a:stretch>
            <a:fillRect/>
          </a:stretch>
        </p:blipFill>
        <p:spPr bwMode="auto">
          <a:xfrm>
            <a:off x="3121902" y="628665"/>
            <a:ext cx="883971" cy="883972"/>
          </a:xfrm>
          <a:prstGeom prst="rect">
            <a:avLst/>
          </a:prstGeom>
          <a:noFill/>
        </p:spPr>
      </p:pic>
      <p:pic>
        <p:nvPicPr>
          <p:cNvPr id="2066" name="Picture 18" descr="http://www.wallpaperno.com/download/view?resolution=1920x1080&amp;file=MTkyMHgxMDgwLzIwMTIxMDI4L2xhbmRzY2FwZXMgc2FuZCBkZXNlcnQgZHVuZXMgMTkyMHgxMDgwIHdhbGxwYXBlcl93d3cud2FsbHBhcGVybm8uY29tXzczLmpwZw==&amp;name=bGFuZHNjYXBlc19zYW5kX2Rlc2VydF9kdW5lc18xOTIweDEwODBfd2FsbHBhcGVy"/>
          <p:cNvPicPr>
            <a:picLocks noChangeAspect="1" noChangeArrowheads="1"/>
          </p:cNvPicPr>
          <p:nvPr/>
        </p:nvPicPr>
        <p:blipFill>
          <a:blip r:embed="rId9" cstate="print"/>
          <a:srcRect/>
          <a:stretch>
            <a:fillRect/>
          </a:stretch>
        </p:blipFill>
        <p:spPr bwMode="auto">
          <a:xfrm>
            <a:off x="2647068" y="4329100"/>
            <a:ext cx="3456384" cy="136815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normAutofit/>
          </a:bodyPr>
          <a:lstStyle/>
          <a:p>
            <a:r>
              <a:rPr lang="ru-RU" sz="4800" b="1" dirty="0" smtClean="0">
                <a:solidFill>
                  <a:srgbClr val="C00000"/>
                </a:solidFill>
                <a:latin typeface="Times New Roman" pitchFamily="18" charset="0"/>
                <a:cs typeface="Times New Roman" pitchFamily="18" charset="0"/>
              </a:rPr>
              <a:t>С какой стороны лучше всего подобраться к кладу?</a:t>
            </a:r>
            <a:endParaRPr lang="ru-RU"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6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018458"/>
          </a:xfrm>
        </p:spPr>
        <p:txBody>
          <a:bodyPr>
            <a:normAutofit/>
          </a:bodyPr>
          <a:lstStyle/>
          <a:p>
            <a:r>
              <a:rPr lang="ru-RU" sz="8800" b="1" dirty="0" smtClean="0">
                <a:solidFill>
                  <a:srgbClr val="C00000"/>
                </a:solidFill>
                <a:latin typeface="Times New Roman" pitchFamily="18" charset="0"/>
                <a:cs typeface="Times New Roman" pitchFamily="18" charset="0"/>
              </a:rPr>
              <a:t>Найди клад</a:t>
            </a:r>
            <a:endParaRPr lang="ru-RU"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432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C00000"/>
                </a:solidFill>
                <a:latin typeface="Times New Roman" pitchFamily="18" charset="0"/>
                <a:cs typeface="Times New Roman" pitchFamily="18" charset="0"/>
              </a:rPr>
              <a:t>Земной шар</a:t>
            </a:r>
            <a:endParaRPr lang="ru-RU" sz="6000" b="1" dirty="0">
              <a:solidFill>
                <a:srgbClr val="C00000"/>
              </a:solidFill>
              <a:latin typeface="Times New Roman" pitchFamily="18" charset="0"/>
              <a:cs typeface="Times New Roman" pitchFamily="18" charset="0"/>
            </a:endParaRPr>
          </a:p>
        </p:txBody>
      </p:sp>
      <p:pic>
        <p:nvPicPr>
          <p:cNvPr id="21506" name="Picture 2" descr="http://www.playcast.ru/uploads/2014/12/02/10903496.gif"/>
          <p:cNvPicPr>
            <a:picLocks noChangeAspect="1" noChangeArrowheads="1" noCrop="1"/>
          </p:cNvPicPr>
          <p:nvPr/>
        </p:nvPicPr>
        <p:blipFill>
          <a:blip r:embed="rId2" cstate="print"/>
          <a:srcRect/>
          <a:stretch>
            <a:fillRect/>
          </a:stretch>
        </p:blipFill>
        <p:spPr bwMode="auto">
          <a:xfrm>
            <a:off x="2555776" y="1628800"/>
            <a:ext cx="3629805" cy="47297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fade">
                                      <p:cBhvr>
                                        <p:cTn id="14" dur="1000"/>
                                        <p:tgtEl>
                                          <p:spTgt spid="21506"/>
                                        </p:tgtEl>
                                      </p:cBhvr>
                                    </p:animEffect>
                                    <p:anim calcmode="lin" valueType="num">
                                      <p:cBhvr>
                                        <p:cTn id="15" dur="1000" fill="hold"/>
                                        <p:tgtEl>
                                          <p:spTgt spid="21506"/>
                                        </p:tgtEl>
                                        <p:attrNameLst>
                                          <p:attrName>ppt_x</p:attrName>
                                        </p:attrNameLst>
                                      </p:cBhvr>
                                      <p:tavLst>
                                        <p:tav tm="0">
                                          <p:val>
                                            <p:strVal val="#ppt_x"/>
                                          </p:val>
                                        </p:tav>
                                        <p:tav tm="100000">
                                          <p:val>
                                            <p:strVal val="#ppt_x"/>
                                          </p:val>
                                        </p:tav>
                                      </p:tavLst>
                                    </p:anim>
                                    <p:anim calcmode="lin" valueType="num">
                                      <p:cBhvr>
                                        <p:cTn id="16"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26570"/>
          </a:xfrm>
        </p:spPr>
        <p:txBody>
          <a:bodyPr>
            <a:normAutofit/>
          </a:bodyPr>
          <a:lstStyle/>
          <a:p>
            <a:r>
              <a:rPr lang="ru-RU" sz="8000" dirty="0" smtClean="0">
                <a:solidFill>
                  <a:srgbClr val="C00000"/>
                </a:solidFill>
                <a:latin typeface="Times New Roman" pitchFamily="18" charset="0"/>
                <a:cs typeface="Times New Roman" pitchFamily="18" charset="0"/>
              </a:rPr>
              <a:t>2.</a:t>
            </a:r>
            <a:r>
              <a:rPr lang="ru-RU" sz="8000" dirty="0">
                <a:solidFill>
                  <a:srgbClr val="C00000"/>
                </a:solidFill>
                <a:latin typeface="Times New Roman" pitchFamily="18" charset="0"/>
                <a:cs typeface="Times New Roman" pitchFamily="18" charset="0"/>
              </a:rPr>
              <a:t> Кругом вода, а с питьем беда</a:t>
            </a:r>
          </a:p>
        </p:txBody>
      </p:sp>
    </p:spTree>
    <p:extLst>
      <p:ext uri="{BB962C8B-B14F-4D97-AF65-F5344CB8AC3E}">
        <p14:creationId xmlns:p14="http://schemas.microsoft.com/office/powerpoint/2010/main" val="31897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C00000"/>
                </a:solidFill>
                <a:latin typeface="Times New Roman" pitchFamily="18" charset="0"/>
                <a:cs typeface="Times New Roman" pitchFamily="18" charset="0"/>
              </a:rPr>
              <a:t>море</a:t>
            </a:r>
            <a:endParaRPr lang="ru-RU" sz="6600" dirty="0">
              <a:solidFill>
                <a:srgbClr val="C00000"/>
              </a:solidFill>
              <a:latin typeface="Times New Roman" pitchFamily="18" charset="0"/>
              <a:cs typeface="Times New Roman" pitchFamily="18" charset="0"/>
            </a:endParaRPr>
          </a:p>
        </p:txBody>
      </p:sp>
      <p:pic>
        <p:nvPicPr>
          <p:cNvPr id="20482" name="Picture 2" descr="&amp;kcy;&amp;rcy;&amp;acy;&amp;scy;&amp;icy;&amp;vcy;&amp;ycy;&amp;iecy; &amp;Acy;&amp;ncy;&amp;icy;&amp;mcy;&amp;acy;&amp;tscy;&amp;icy;&amp;yacy;, &amp;acy;&amp;ncy;&amp;icy;&amp;mcy;&amp;acy;&amp;shcy;&amp;kcy;&amp;icy; &amp;Mcy;&amp;ocy;&amp;rcy;&amp;iecy;"/>
          <p:cNvPicPr>
            <a:picLocks noChangeAspect="1" noChangeArrowheads="1" noCrop="1"/>
          </p:cNvPicPr>
          <p:nvPr/>
        </p:nvPicPr>
        <p:blipFill>
          <a:blip r:embed="rId2" cstate="print"/>
          <a:srcRect/>
          <a:stretch>
            <a:fillRect/>
          </a:stretch>
        </p:blipFill>
        <p:spPr bwMode="auto">
          <a:xfrm>
            <a:off x="0" y="1412776"/>
            <a:ext cx="9144000" cy="5445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normAutofit/>
          </a:bodyPr>
          <a:lstStyle/>
          <a:p>
            <a:r>
              <a:rPr lang="ru-RU" sz="7200" b="1" dirty="0" smtClean="0">
                <a:solidFill>
                  <a:srgbClr val="C00000"/>
                </a:solidFill>
                <a:latin typeface="Times New Roman" pitchFamily="18" charset="0"/>
                <a:cs typeface="Times New Roman" pitchFamily="18" charset="0"/>
              </a:rPr>
              <a:t>3.Виден </a:t>
            </a:r>
            <a:r>
              <a:rPr lang="ru-RU" sz="7200" b="1" dirty="0" smtClean="0">
                <a:solidFill>
                  <a:srgbClr val="C00000"/>
                </a:solidFill>
                <a:latin typeface="Times New Roman" pitchFamily="18" charset="0"/>
                <a:cs typeface="Times New Roman" pitchFamily="18" charset="0"/>
              </a:rPr>
              <a:t>край, да не дойдешь. </a:t>
            </a:r>
            <a:endParaRPr lang="ru-RU" sz="7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solidFill>
                  <a:srgbClr val="C00000"/>
                </a:solidFill>
                <a:latin typeface="Times New Roman" pitchFamily="18" charset="0"/>
                <a:cs typeface="Times New Roman" pitchFamily="18" charset="0"/>
              </a:rPr>
              <a:t>горизонт</a:t>
            </a:r>
            <a:endParaRPr lang="ru-RU" sz="6600" b="1" dirty="0">
              <a:solidFill>
                <a:srgbClr val="C00000"/>
              </a:solidFill>
              <a:latin typeface="Times New Roman" pitchFamily="18" charset="0"/>
              <a:cs typeface="Times New Roman" pitchFamily="18" charset="0"/>
            </a:endParaRPr>
          </a:p>
        </p:txBody>
      </p:sp>
      <p:pic>
        <p:nvPicPr>
          <p:cNvPr id="3" name="Picture 2" descr="http://99px.ru/sstorage/56/2012/02/mid_44584_6668.jpg"/>
          <p:cNvPicPr>
            <a:picLocks noChangeAspect="1" noChangeArrowheads="1"/>
          </p:cNvPicPr>
          <p:nvPr/>
        </p:nvPicPr>
        <p:blipFill>
          <a:blip r:embed="rId2" cstate="print"/>
          <a:srcRect/>
          <a:stretch>
            <a:fillRect/>
          </a:stretch>
        </p:blipFill>
        <p:spPr bwMode="auto">
          <a:xfrm>
            <a:off x="0" y="1605345"/>
            <a:ext cx="9036496" cy="5252655"/>
          </a:xfrm>
          <a:prstGeom prst="rect">
            <a:avLst/>
          </a:prstGeom>
          <a:noFill/>
        </p:spPr>
      </p:pic>
    </p:spTree>
    <p:extLst>
      <p:ext uri="{BB962C8B-B14F-4D97-AF65-F5344CB8AC3E}">
        <p14:creationId xmlns:p14="http://schemas.microsoft.com/office/powerpoint/2010/main" val="3868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6600" b="1" dirty="0" smtClean="0">
                <a:solidFill>
                  <a:srgbClr val="C00000"/>
                </a:solidFill>
                <a:latin typeface="Times New Roman" pitchFamily="18" charset="0"/>
                <a:cs typeface="Times New Roman" pitchFamily="18" charset="0"/>
              </a:rPr>
              <a:t>4.Страна </a:t>
            </a:r>
            <a:r>
              <a:rPr lang="ru-RU" sz="6600" b="1" dirty="0" smtClean="0">
                <a:solidFill>
                  <a:srgbClr val="C00000"/>
                </a:solidFill>
                <a:latin typeface="Times New Roman" pitchFamily="18" charset="0"/>
                <a:cs typeface="Times New Roman" pitchFamily="18" charset="0"/>
              </a:rPr>
              <a:t>без людей, города без домов, лес без деревьев, моря без воды.</a:t>
            </a:r>
            <a:endParaRPr lang="ru-RU" sz="6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274</Words>
  <Application>Microsoft Office PowerPoint</Application>
  <PresentationFormat>Экран (4:3)</PresentationFormat>
  <Paragraphs>93</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Остров сокровищ</vt:lpstr>
      <vt:lpstr>Разминка</vt:lpstr>
      <vt:lpstr>1. Иди, иди , а  конца не найдешь</vt:lpstr>
      <vt:lpstr>Земной шар</vt:lpstr>
      <vt:lpstr>2. Кругом вода, а с питьем беда</vt:lpstr>
      <vt:lpstr>море</vt:lpstr>
      <vt:lpstr>3.Виден край, да не дойдешь. </vt:lpstr>
      <vt:lpstr>горизонт</vt:lpstr>
      <vt:lpstr>4.Страна без людей, города без домов, лес без деревьев, моря без воды.</vt:lpstr>
      <vt:lpstr>карта</vt:lpstr>
      <vt:lpstr>5.Дробью пишусь, поверхность земную на карте уменьшаю.</vt:lpstr>
      <vt:lpstr>масштаб</vt:lpstr>
      <vt:lpstr>6. По горочке линией гуляю, ни вниз, ни вверх не перемещаюсь. Вдоль себя высоту абсолютную не изменяю.</vt:lpstr>
      <vt:lpstr>горизонталь</vt:lpstr>
      <vt:lpstr>7.Дорога имеется  - ехать нельзя. Земля есть – пахать нельзя. Луга есть – косить нельзя. В реках и морях – воды нет. </vt:lpstr>
      <vt:lpstr>план</vt:lpstr>
      <vt:lpstr>8. Невидимкой по земле бегу  От одного брата к другому. Дорогу путнику «север – юг» показываю.</vt:lpstr>
      <vt:lpstr>меридиан</vt:lpstr>
      <vt:lpstr>9. Под стеклом сижу, на север и на юг гляжу. Со мной пойдешь – дорогу найдешь. </vt:lpstr>
      <vt:lpstr>компас</vt:lpstr>
      <vt:lpstr>10.Невидимкою бегу по земному шару, В восходе солнце встречаю, а на закате – провожаю.</vt:lpstr>
      <vt:lpstr>параллели</vt:lpstr>
      <vt:lpstr>11. В название какой стороны горизонта сто одна буква.</vt:lpstr>
      <vt:lpstr>восток</vt:lpstr>
      <vt:lpstr>12.Такой большой, что весь мир занимает,  Такой маленький, что в любую щель проникает</vt:lpstr>
      <vt:lpstr>воздух</vt:lpstr>
      <vt:lpstr>Разгадай кроссворд</vt:lpstr>
      <vt:lpstr>Презентация PowerPoint</vt:lpstr>
      <vt:lpstr>Расшифруй записку</vt:lpstr>
      <vt:lpstr>«Я, йыратс тарип сноБ, яувтсвуч ябес дереп йомеунимен юьлебиг…отк тедйан вортсо, йищюеми ытанидроок .ю.с 29, .д.з 110. далК тыраз ан евортсо.»</vt:lpstr>
      <vt:lpstr>пираты</vt:lpstr>
      <vt:lpstr>1.Домашний питомец пирата 2.Пиратский приём захвата судов 3.Любимая валюта пиратов  4.Двигатель пиратского судна 5.Любимый напиток пирата  6.Конверт для пиратской почты  7.Адрес пирата (живого или мёртвого). </vt:lpstr>
      <vt:lpstr>8.Как называется окно на корабле? 9.Башня с сигнальными огнями, указывающая путь кораблям 10.Старший матрос, хозяин палубы 11.Начальник судовой кухни  12.Путь, безопасный для плавания среди препятствий по морю, реке 13.Верёвочная лестница на корабле 14.Подросток на корабле, обучающийся морскому делу  15.Флаг пиратов</vt:lpstr>
      <vt:lpstr>Остров сокровищ</vt:lpstr>
      <vt:lpstr>Презентация PowerPoint</vt:lpstr>
      <vt:lpstr>С какой стороны лучше всего подобраться к кладу?</vt:lpstr>
      <vt:lpstr>Найди клад</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Остров сокровищ</dc:title>
  <dc:creator>Admin</dc:creator>
  <cp:lastModifiedBy>ольга</cp:lastModifiedBy>
  <cp:revision>21</cp:revision>
  <dcterms:created xsi:type="dcterms:W3CDTF">2016-03-30T01:50:07Z</dcterms:created>
  <dcterms:modified xsi:type="dcterms:W3CDTF">2016-04-04T05:38:01Z</dcterms:modified>
</cp:coreProperties>
</file>