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65" r:id="rId4"/>
    <p:sldId id="266" r:id="rId5"/>
    <p:sldId id="285" r:id="rId6"/>
    <p:sldId id="257" r:id="rId7"/>
    <p:sldId id="270" r:id="rId8"/>
    <p:sldId id="276" r:id="rId9"/>
    <p:sldId id="277" r:id="rId10"/>
    <p:sldId id="278" r:id="rId11"/>
    <p:sldId id="271" r:id="rId12"/>
    <p:sldId id="274" r:id="rId13"/>
    <p:sldId id="258" r:id="rId14"/>
    <p:sldId id="263" r:id="rId15"/>
    <p:sldId id="267" r:id="rId16"/>
    <p:sldId id="264" r:id="rId17"/>
    <p:sldId id="269" r:id="rId18"/>
    <p:sldId id="283" r:id="rId19"/>
    <p:sldId id="280" r:id="rId20"/>
    <p:sldId id="281" r:id="rId21"/>
    <p:sldId id="259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25" autoAdjust="0"/>
  </p:normalViewPr>
  <p:slideViewPr>
    <p:cSldViewPr>
      <p:cViewPr>
        <p:scale>
          <a:sx n="91" d="100"/>
          <a:sy n="91" d="100"/>
        </p:scale>
        <p:origin x="-4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78B0-4215-4363-B80F-577BC65F7D95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6425E-20B1-4BF1-8A5D-BBDC8F9C1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flip="none" rotWithShape="1">
          <a:gsLst>
            <a:gs pos="42000">
              <a:srgbClr val="FFC000">
                <a:alpha val="52000"/>
              </a:srgbClr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1-tub-ru.yandex.net/i?id=8ac252a4a369b0142b750a6fb72a54a4-l&amp;n=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28794" y="2130425"/>
            <a:ext cx="6000792" cy="13700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dirty="0" smtClean="0"/>
              <a:t>Тамбурный шов.</a:t>
            </a:r>
            <a:br>
              <a:rPr lang="ru-RU" dirty="0" smtClean="0"/>
            </a:br>
            <a:r>
              <a:rPr lang="ru-RU" dirty="0" smtClean="0"/>
              <a:t>Салфетка (вышивка)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14480" y="5715016"/>
            <a:ext cx="6400800" cy="781040"/>
          </a:xfrm>
        </p:spPr>
        <p:txBody>
          <a:bodyPr/>
          <a:lstStyle>
            <a:lvl1pPr marL="0" indent="0" algn="ctr">
              <a:buNone/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Урок технологии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AD61-3AC7-415F-9D84-9CF4721573AF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23EF-1939-4BE8-A2B0-A677B054FAC6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AF5E-EEB4-41F8-BB2A-E11640827E28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D5CA-EB8A-40F7-9399-C41E1533726D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AF47-A6D3-4E54-976C-0CA7E26264CD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085F-91EC-47C3-9BD2-AC7171ED59E0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BB93-5D54-4E19-B694-9D6FDB21E737}" type="datetime1">
              <a:rPr lang="ru-RU" smtClean="0"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1989-79E2-49E1-A955-DBA05692ED25}" type="datetime1">
              <a:rPr lang="ru-RU" smtClean="0"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AD4B-0F14-41BA-9641-D8E2F3492710}" type="datetime1">
              <a:rPr lang="ru-RU" smtClean="0"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3445-B9F9-440D-A0EB-734E95518FBD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C0F3-F9E3-4AAE-841E-1FAEEA352B82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D685-2CC0-4952-9B85-B0DA81B7C197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3B1C-8625-4293-B6C6-53ED1B7A7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anamam.ru/data/cache/2013feb/26/20/7447346_96905.jpg" TargetMode="External"/><Relationship Id="rId13" Type="http://schemas.openxmlformats.org/officeDocument/2006/relationships/hyperlink" Target="http://cdn01.ru/files/users/images/77/a2/77a2417688c03ec5939ffac2ac727c0b.jpg" TargetMode="External"/><Relationship Id="rId18" Type="http://schemas.openxmlformats.org/officeDocument/2006/relationships/hyperlink" Target="http://mtdata.ru/u24/photoA8A1/20850624882-0/original.jpg" TargetMode="External"/><Relationship Id="rId3" Type="http://schemas.openxmlformats.org/officeDocument/2006/relationships/hyperlink" Target="http://stitchmaker.ucoz.ua/_fr/1/2295258.jpg" TargetMode="External"/><Relationship Id="rId7" Type="http://schemas.openxmlformats.org/officeDocument/2006/relationships/hyperlink" Target="http://hardanger-school.ru/wp-content/uploads/2013/05/vyshiv.jpg" TargetMode="External"/><Relationship Id="rId12" Type="http://schemas.openxmlformats.org/officeDocument/2006/relationships/hyperlink" Target="https://im0-tub-ru.yandex.net/i?id=6298d52f15fa894865d5c2f74549f0cb-l&amp;n=13" TargetMode="External"/><Relationship Id="rId17" Type="http://schemas.openxmlformats.org/officeDocument/2006/relationships/hyperlink" Target="http://gifok.net/images/2015/11/06/1c3eh214MQ8.md.jpg" TargetMode="External"/><Relationship Id="rId2" Type="http://schemas.openxmlformats.org/officeDocument/2006/relationships/hyperlink" Target="http://hobby-country.ru/wp-content/uploads/2014/01/4-2.jpg" TargetMode="External"/><Relationship Id="rId16" Type="http://schemas.openxmlformats.org/officeDocument/2006/relationships/hyperlink" Target="http://ubrus-ru.narod.ru/0_5ba0_f56a_-1-xl.jpg" TargetMode="External"/><Relationship Id="rId20" Type="http://schemas.openxmlformats.org/officeDocument/2006/relationships/hyperlink" Target="http://3rm.info/uploads/posts/2012-07/1341689299_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3-tub-ru.yandex.net/i?id=bddefb13dd6bf31c503eb59b6a3e4503-l&amp;n=13" TargetMode="External"/><Relationship Id="rId11" Type="http://schemas.openxmlformats.org/officeDocument/2006/relationships/hyperlink" Target="http://www.belosnezhka.net/userfiles/image/photo/big/6541-395.jpeg" TargetMode="External"/><Relationship Id="rId5" Type="http://schemas.openxmlformats.org/officeDocument/2006/relationships/hyperlink" Target="https://im2-tub-ru.yandex.net/i?id=d635af875666d0445a12c9af50231b52-l&amp;n=13" TargetMode="External"/><Relationship Id="rId15" Type="http://schemas.openxmlformats.org/officeDocument/2006/relationships/hyperlink" Target="http://www.gela.ru/images/prochee/16-11-10_den-vyshivaniya4.jpg" TargetMode="External"/><Relationship Id="rId10" Type="http://schemas.openxmlformats.org/officeDocument/2006/relationships/hyperlink" Target="https://45.img.avito.st/640x480/1225860245.jpg" TargetMode="External"/><Relationship Id="rId19" Type="http://schemas.openxmlformats.org/officeDocument/2006/relationships/hyperlink" Target="http://img-fotki.yandex.ru/get/6419/50896547.28/0_ac3ac_b9d9fc2e_XL.jpg" TargetMode="External"/><Relationship Id="rId4" Type="http://schemas.openxmlformats.org/officeDocument/2006/relationships/hyperlink" Target="https://im0-tub-ru.yandex.net/i?id=24ddf107c9312552f2e0bd226249ce68-l&amp;n=13" TargetMode="External"/><Relationship Id="rId9" Type="http://schemas.openxmlformats.org/officeDocument/2006/relationships/hyperlink" Target="https://cs5.livemaster.ru/storage/1a/53/196894566bb229a416b75c914frd--vintazh-salfetka-s-vyshitymi-gladyu-tsvetami.jpg" TargetMode="External"/><Relationship Id="rId14" Type="http://schemas.openxmlformats.org/officeDocument/2006/relationships/hyperlink" Target="http://pic11.kidstaff.net/pictures_user/24/118907/13056760/118907_20150901091034_1194_600x60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Ym18yg6j5-o/TOLmdbfiThI/AAAAAAAAHRw/cZpEHXkbgdU/s1600/e69fec59ca64b5d261f163b9859b00005ee62271880733.jpg" TargetMode="External"/><Relationship Id="rId13" Type="http://schemas.openxmlformats.org/officeDocument/2006/relationships/hyperlink" Target="http://img.labirint.ru/images/comments_pic/1531/0_ff90586b1ba0da29c7476b488ea62c09_1438094748.jpg" TargetMode="External"/><Relationship Id="rId3" Type="http://schemas.openxmlformats.org/officeDocument/2006/relationships/hyperlink" Target="https://im3-tub-ru.yandex.net/i?id=cf6f5e9f291330eb2036de94eb87f3d9-l&amp;n=13" TargetMode="External"/><Relationship Id="rId7" Type="http://schemas.openxmlformats.org/officeDocument/2006/relationships/hyperlink" Target="http://www.izuminki.com/images/kitajskaya-vyshivka-shyolkom/32.jpg" TargetMode="External"/><Relationship Id="rId12" Type="http://schemas.openxmlformats.org/officeDocument/2006/relationships/hyperlink" Target="http://edikst.ru/misc/i/gallery/13387/689234.jpg" TargetMode="External"/><Relationship Id="rId2" Type="http://schemas.openxmlformats.org/officeDocument/2006/relationships/hyperlink" Target="http://steghok.ru/books/item/f00/s00/z0000001/pic/00002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sly.ru/images/309312_vyshivka-yaponskaya.jpg" TargetMode="External"/><Relationship Id="rId11" Type="http://schemas.openxmlformats.org/officeDocument/2006/relationships/hyperlink" Target="https://im0-tub-ru.yandex.net/i?id=20f08a2d2043e7df3638296189cefa4b-l&amp;n=13" TargetMode="External"/><Relationship Id="rId5" Type="http://schemas.openxmlformats.org/officeDocument/2006/relationships/hyperlink" Target="https://im2-tub-ru.yandex.net/i?id=3cc84202f6c16a2d4d58e0c0c09515df-l&amp;n=13" TargetMode="External"/><Relationship Id="rId15" Type="http://schemas.openxmlformats.org/officeDocument/2006/relationships/hyperlink" Target="http://schooled.ru/textbook/work/6klas_3/6klas_3.files/image206.jpg" TargetMode="External"/><Relationship Id="rId10" Type="http://schemas.openxmlformats.org/officeDocument/2006/relationships/hyperlink" Target="http://potomy.ru/things/1945.html" TargetMode="External"/><Relationship Id="rId4" Type="http://schemas.openxmlformats.org/officeDocument/2006/relationships/hyperlink" Target="https://im0-tub-ru.yandex.net/i?id=51178c5a99d371175cc627c95fc0b082-l&amp;n=13" TargetMode="External"/><Relationship Id="rId9" Type="http://schemas.openxmlformats.org/officeDocument/2006/relationships/hyperlink" Target="http://data26.i.gallery.ru/albums/gallery/362718-68062-89535916-m750x740-uf29a7.jpg" TargetMode="External"/><Relationship Id="rId14" Type="http://schemas.openxmlformats.org/officeDocument/2006/relationships/hyperlink" Target="http://crosti.ru/patterns/00/0a/0b/445534b5cf/preview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Тамбурный шов.</a:t>
            </a:r>
            <a:b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Салфетка (вышивка)</a:t>
            </a:r>
            <a:endParaRPr lang="ru-RU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 технологии</a:t>
            </a:r>
          </a:p>
          <a:p>
            <a:r>
              <a:rPr lang="ru-RU" b="0" dirty="0" smtClean="0"/>
              <a:t>УМК «Школа России»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5643578"/>
            <a:ext cx="4786315" cy="101566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Сорокина Наталья Юрьевна,</a:t>
            </a:r>
          </a:p>
          <a:p>
            <a:pPr algn="r"/>
            <a:r>
              <a:rPr lang="ru-RU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Нижнего Тагила Свердловской области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86388"/>
            <a:ext cx="8229600" cy="13398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b="1" dirty="0" smtClean="0"/>
              <a:t>Франция и Швейцария славились изяществом работы. Там вышивки часто выполнялись белыми нитками на белом фоне. </a:t>
            </a:r>
            <a:endParaRPr lang="ru-RU" sz="2700" b="1" dirty="0"/>
          </a:p>
        </p:txBody>
      </p:sp>
      <p:pic>
        <p:nvPicPr>
          <p:cNvPr id="34818" name="Picture 2" descr="http://3.bp.blogspot.com/_Ym18yg6j5-o/TOLmdbfiThI/AAAAAAAAHRw/cZpEHXkbgdU/s1600/e69fec59ca64b5d261f163b9859b00005ee62271880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429024" cy="4582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://data26.i.gallery.ru/albums/gallery/362718-68062-89535916-m750x740-uf29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429116" cy="373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2EC2-C656-49AC-94A4-E295AEAFF7F9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00768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Филипп Малявин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«Крестьянка за вышиванием»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http://www.gela.ru/images/prochee/16-11-10_den-vyshivaniy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429288" cy="438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7868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На Руси расшитая ярким орнаментом одежда и постельное белье переходили по наследству из поколения в поколение.</a:t>
            </a:r>
            <a:endParaRPr lang="ru-RU" sz="27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9325-0226-446D-9DF6-DEA6E95F4555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3-tub-ru.yandex.net/i?id=2c39400df3d09bbd54adcc50d2fcd26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4436331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s://im3-tub-ru.yandex.net/i?id=cf6f5e9f291330eb2036de94eb87f3d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2784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steghok.ru/books/item/f00/s00/z0000001/pic/00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14686"/>
            <a:ext cx="269994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DC6E-36C8-4526-9E71-6A08A7767963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929198"/>
            <a:ext cx="8229600" cy="1697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b="1" dirty="0" smtClean="0"/>
              <a:t>В старину в воспитание девочек обязательно входило обучение искусству вышивки, которым они занимались ежедневно. Они учились делать различные стежки на куске льняной ткани. </a:t>
            </a:r>
            <a:endParaRPr lang="ru-RU" sz="2700" dirty="0"/>
          </a:p>
        </p:txBody>
      </p:sp>
      <p:pic>
        <p:nvPicPr>
          <p:cNvPr id="1026" name="Picture 2" descr="http://hobby-country.ru/wp-content/uploads/2014/01/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38139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im0-tub-ru.yandex.net/i?id=24ddf107c9312552f2e0bd226249ce68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80407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s://im0-tub-ru.yandex.net/i?id=20f08a2d2043e7df3638296189cefa4b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3214710" cy="4740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B86F-9EC5-4B76-8AFB-A3483F950885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72560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Станки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вышивания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m2-tub-ru.yandex.net/i?id=d635af875666d0445a12c9af50231b5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64" y="2857496"/>
            <a:ext cx="476253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://hardanger-school.ru/wp-content/uploads/2013/05/vysh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733794" cy="387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7472-23A6-40AC-8B9C-E9A425221BC3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Тамбурный шов напоминает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цепочку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http://3.bp.blogspot.com/-1R0au-GBpSs/UoHqcc9wcaI/AAAAAAAAZcU/2pQIBfC-q2c/s1600/2013-11-08+23.17.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174097" cy="4836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8E9B-B8D1-4A79-81F8-AE9768F13433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Инструменты и материалы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вышивания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86388"/>
            <a:ext cx="8643998" cy="141127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    Белая ткань размером 20 × 30 см, нитки мулине (красного, зеленого, желтого и коричневого цвета), игла, ножницы, учебник, простой карандаш.</a:t>
            </a:r>
            <a:endParaRPr lang="ru-RU" b="1" dirty="0"/>
          </a:p>
        </p:txBody>
      </p:sp>
      <p:pic>
        <p:nvPicPr>
          <p:cNvPr id="21508" name="Picture 4" descr="http://pic11.kidstaff.net/pictures_user/24/118907/13056760/118907_20150901091034_1194_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357850" cy="368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im3-tub-ru.yandex.net/i?id=bddefb13dd6bf31c503eb59b6a3e450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4850663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35A8-DF18-4ECA-947D-749896AA9F3B}" type="datetime1">
              <a:rPr lang="ru-RU" smtClean="0"/>
              <a:t>25.03.2017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mtdata.ru/u24/photoA8A1/2085062488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4457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Инструкция по выполнению тамбурного шва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572560" cy="5143536"/>
          </a:xfrm>
        </p:spPr>
        <p:txBody>
          <a:bodyPr>
            <a:noAutofit/>
          </a:bodyPr>
          <a:lstStyle/>
          <a:p>
            <a:pPr marL="266700" indent="-2667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 smtClean="0"/>
              <a:t>Обозначь на ткани карандашом точки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2000" b="1" dirty="0" smtClean="0"/>
              <a:t>    на расстоянии длины стежка.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ru-RU" sz="2000" b="1" dirty="0" smtClean="0"/>
              <a:t>2. Закрепи нить  в начальной точке (точке1).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/>
              <a:t>3. Рабочую нить согни в виде петли и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придерживай её большим пальцем  левой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ru-RU" sz="2000" b="1" dirty="0" smtClean="0"/>
              <a:t>     руки. Вколи иголку в начальной  точке 1 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ru-RU" sz="2000" b="1" dirty="0" smtClean="0"/>
              <a:t>     и выколи на длину стежка (точка 2)  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ru-RU" sz="2000" b="1" dirty="0" smtClean="0"/>
              <a:t>    над петлёй.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/>
              <a:t>4. Стежок аккуратно затяни так, чтобы нитка не стягивала ткань. Форма петли должна быть круглой.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/>
              <a:t>5. Делая следующие стежки, иголку вкалывай в образованную предыдущими стежками петлю.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      </a:t>
            </a:r>
            <a:endParaRPr lang="ru-RU" sz="2400" dirty="0"/>
          </a:p>
        </p:txBody>
      </p:sp>
      <p:sp>
        <p:nvSpPr>
          <p:cNvPr id="26626" name="AutoShape 2" descr="https://arhivurokov.ru/kopilka/uploads/user_file_54aadd03437d5/img_user_file_54aadd03437d5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arhivurokov.ru/kopilka/uploads/user_file_54aadd03437d5/img_user_file_54aadd03437d5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arhivurokov.ru/kopilka/uploads/user_file_54aadd03437d5/img_user_file_54aadd03437d5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786578" y="3286124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072330" y="3000372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86644" y="3071810"/>
            <a:ext cx="428628" cy="35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66FF"/>
                </a:solidFill>
              </a:rPr>
              <a:t>1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786578" y="3643314"/>
            <a:ext cx="357190" cy="35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66FF"/>
                </a:solidFill>
              </a:rPr>
              <a:t>2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A361-7E2E-4C63-923D-EEDCC283AD4E}" type="datetime1">
              <a:rPr lang="ru-RU" smtClean="0"/>
              <a:t>25.03.2017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85011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/>
              <a:t>  Хранить  иглы  нужно  в  определённом  месте                      (в игольнице, в футляре-коробочке).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/>
              <a:t>2.    </a:t>
            </a:r>
            <a:r>
              <a:rPr lang="ru-RU" sz="2800" b="1" dirty="0" smtClean="0">
                <a:solidFill>
                  <a:srgbClr val="FF0000"/>
                </a:solidFill>
              </a:rPr>
              <a:t>ЗАПРЕЩАЕТСЯ</a:t>
            </a:r>
            <a:r>
              <a:rPr lang="ru-RU" sz="2800" b="1" dirty="0" smtClean="0"/>
              <a:t>  брать  иглу  в  рот,  вкалывать  её в одежду.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ru-RU" sz="2800" b="1" dirty="0" smtClean="0"/>
              <a:t>  Шить  необходимо  шить  с  напёрстком,  чтобы не поранить  палец.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НЕЛЬЗЯ</a:t>
            </a:r>
            <a:r>
              <a:rPr lang="ru-RU" sz="2800" b="1" dirty="0" smtClean="0"/>
              <a:t>  шить  ржавой  иглой:  она                 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dirty="0" smtClean="0"/>
              <a:t>    плохо входит  в  ткань, портит  её  и                  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dirty="0" smtClean="0"/>
              <a:t>    может   сломаться.  </a:t>
            </a:r>
          </a:p>
          <a:p>
            <a:pPr marL="342900" indent="-342900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работы с иголкой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http://edikst.ru/misc/i/gallery/13387/689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429132"/>
            <a:ext cx="2214578" cy="214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FBF5-F334-4CBD-B304-5995919B2202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4786346" cy="365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Изделие «Салфетка»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357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1.  </a:t>
            </a:r>
            <a:r>
              <a:rPr lang="ru-RU" sz="2400" b="1" dirty="0" smtClean="0"/>
              <a:t>Организуй  своё </a:t>
            </a:r>
            <a:r>
              <a:rPr lang="ru-RU" sz="2400" b="1" dirty="0" smtClean="0"/>
              <a:t>рабочее место.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2.  Переведи шаблон из рабочей тетради на ткань.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3.  Натяни ткань 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    на пяльцы.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4.  Выполни вышивку 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   тамбурными стяжками.</a:t>
            </a:r>
          </a:p>
          <a:p>
            <a:pPr marL="457200" indent="-457200" algn="just">
              <a:buNone/>
            </a:pPr>
            <a:r>
              <a:rPr lang="ru-RU" sz="2400" b="1" dirty="0" smtClean="0"/>
              <a:t>5.  Оформи изделие.</a:t>
            </a:r>
            <a:endParaRPr lang="ru-RU" sz="24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1C8-EFF7-4E65-A631-37176C07A01E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 </a:t>
            </a:r>
            <a:r>
              <a:rPr lang="ru-RU" sz="2800" b="1" dirty="0" smtClean="0"/>
              <a:t>создание условий для отработки умения выполнять тамбурный шов в ходе самостоятельной практической деятельности учащихся.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расширить представления обучающихся о видах обработки ткани;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совершенствовать умение работы с пяльцами;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познакомить с технологией  выполнения тамбурного шва;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формировать умение применять тамбурный шов для оформления салфетки;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развивать самоконтроль, усидчивость при выполнении вышивки.</a:t>
            </a:r>
          </a:p>
          <a:p>
            <a:pPr marL="514350" indent="-514350">
              <a:buNone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326B-FF67-4A27-9A68-167C16A97F93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Сорокина Н.Ю. учитель г. Нижнего Тагила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714356"/>
            <a:ext cx="4639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5" name="Picture 3" descr="C:\Documents and Settings\Пользователь\Рабочий стол\0_ff90586b1ba0da29c7476b488ea62c09_1438094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3588375" cy="319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FF2F-841D-4E33-8A4C-24AE9EFEB8A3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>
                <a:hlinkClick r:id="rId2"/>
              </a:rPr>
              <a:t>http://hobby-country.ru/wp-content/uploads/2014/01/4-2.jpg</a:t>
            </a:r>
            <a:endParaRPr lang="ru-RU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http://stitchmaker.ucoz.ua/_fr/1/2295258.jpg</a:t>
            </a:r>
            <a:r>
              <a:rPr lang="ru-RU" sz="1200" dirty="0" smtClean="0"/>
              <a:t>  вышивальщица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4"/>
              </a:rPr>
              <a:t>https://im0-tub-ru.yandex.net/i?id=24ddf107c9312552f2e0bd226249ce68-l&amp;n=13</a:t>
            </a:r>
            <a:r>
              <a:rPr lang="ru-RU" sz="1200" dirty="0" smtClean="0"/>
              <a:t> 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5"/>
              </a:rPr>
              <a:t>https://im2-tub-ru.yandex.net/i?id=d635af875666d0445a12c9af50231b52-l&amp;n=13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6"/>
              </a:rPr>
              <a:t>https://im3-tub-ru.yandex.net/i?id=bddefb13dd6bf31c503eb59b6a3e4503-l&amp;n=13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7"/>
              </a:rPr>
              <a:t>http://hardanger-school.ru/wp-content/uploads/2013/05/vyshiv.jpg</a:t>
            </a:r>
            <a:r>
              <a:rPr lang="ru-RU" sz="1200" dirty="0" smtClean="0"/>
              <a:t> 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8"/>
              </a:rPr>
              <a:t>http://www.stranamam.ru/data/cache/2013feb/26/20/7447346_96905.jpg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9"/>
              </a:rPr>
              <a:t>https://cs5.livemaster.ru/storage/1a/53/196894566bb229a416b75c914frd--vintazh-salfetka-s-vyshitymi-gladyu-tsvetami.jpg</a:t>
            </a:r>
            <a:endParaRPr lang="ru-RU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0"/>
              </a:rPr>
              <a:t>https://45.img.avito.st/640x480/1225860245.jpg</a:t>
            </a:r>
            <a:r>
              <a:rPr lang="ru-RU" sz="1200" dirty="0" smtClean="0"/>
              <a:t> 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1"/>
              </a:rPr>
              <a:t>http://www.belosnezhka.net/userfiles/image/photo/big/6541-395.jpeg</a:t>
            </a:r>
            <a:endParaRPr lang="ru-RU" sz="1200" dirty="0" smtClean="0"/>
          </a:p>
          <a:p>
            <a:pPr>
              <a:buFont typeface="+mj-lt"/>
              <a:buAutoNum type="arabicPeriod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12"/>
              </a:rPr>
              <a:t>https://im0-tub-ru.yandex.net/i?id=6298d52f15fa894865d5c2f74549f0cb-l&amp;n=13</a:t>
            </a:r>
            <a:r>
              <a:rPr lang="ru-RU" sz="1200" dirty="0" smtClean="0"/>
              <a:t> 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3"/>
              </a:rPr>
              <a:t>http://cdn01.ru/files/users/images/77/a2/77a2417688c03ec5939ffac2ac727c0b.jpg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4"/>
              </a:rPr>
              <a:t>http://pic11.kidstaff.net/pictures_user/24/118907/13056760/118907_20150901091034_1194_600x600.jpg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5"/>
              </a:rPr>
              <a:t>http://www.gela.ru/images/prochee/16-11-10_den-vyshivaniya4.jpg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6"/>
              </a:rPr>
              <a:t>http://ubrus-ru.narod.ru/0_5ba0_f56a_-1-xl.jpg</a:t>
            </a:r>
            <a:endParaRPr lang="ru-RU" sz="1200" dirty="0" smtClean="0"/>
          </a:p>
          <a:p>
            <a:pPr>
              <a:buFont typeface="+mj-lt"/>
              <a:buAutoNum type="arabicPeriod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17"/>
              </a:rPr>
              <a:t>http://gifok.net/images/2015/11/06/1c3eh214MQ8.md.jpg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8"/>
              </a:rPr>
              <a:t>http://mtdata.ru/u24/photoA8A1/20850624882-0/original.jpg</a:t>
            </a:r>
            <a:endParaRPr lang="ru-RU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19"/>
              </a:rPr>
              <a:t>http://img-fotki.yandex.ru/get/6419/50896547.28/0_ac3ac_b9d9fc2e_XL.jpg</a:t>
            </a:r>
            <a:r>
              <a:rPr lang="ru-RU" sz="1200" dirty="0" smtClean="0"/>
              <a:t> вышивальщица 1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20"/>
              </a:rPr>
              <a:t>http://3rm.info/uploads/posts/2012-07/1341689299_3.jpg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29CA-35F2-40B5-813D-DCDE58E9ADFD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2"/>
              </a:rPr>
              <a:t>http://steghok.ru/books/item/f00/s00/z0000001/pic/000022.jpg</a:t>
            </a:r>
            <a:r>
              <a:rPr lang="ru-RU" sz="1200" dirty="0" smtClean="0"/>
              <a:t> 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3"/>
              </a:rPr>
              <a:t>https://im3-tub-ru.yandex.net/i?id=cf6f5e9f291330eb2036de94eb87f3d9-l&amp;n=13</a:t>
            </a:r>
            <a:endParaRPr lang="ru-RU" sz="1200" dirty="0" smtClean="0"/>
          </a:p>
          <a:p>
            <a:pPr>
              <a:buFont typeface="+mj-lt"/>
              <a:buAutoNum type="arabicPeriod" startAt="20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4"/>
              </a:rPr>
              <a:t>https://im0-tub-ru.yandex.net/i?id=51178c5a99d371175cc627c95fc0b082-l&amp;n=13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5"/>
              </a:rPr>
              <a:t>https://im2-tub-ru.yandex.net/i?id=3cc84202f6c16a2d4d58e0c0c09515df-l&amp;n=13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6"/>
              </a:rPr>
              <a:t>http://picsly.ru/images/309312_vyshivka-yaponskaya.jpg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7"/>
              </a:rPr>
              <a:t>http://www.izuminki.com/images/kitajskaya-vyshivka-shyolkom/32.jpg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8"/>
              </a:rPr>
              <a:t>http://3.bp.blogspot.com/_Ym18yg6j5-o/TOLmdbfiThI/AAAAAAAAHRw/cZpEHXkbgdU/s1600/e69fec59ca64b5d261f163b9859b00005ee62271880733.jpg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9"/>
              </a:rPr>
              <a:t>http://data26.i.gallery.ru/albums/gallery/362718-68062-89535916-m750x740-uf29a7.jpg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10"/>
              </a:rPr>
              <a:t>http://potomy.ru/things/1945.html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11"/>
              </a:rPr>
              <a:t>https://im0-tub-ru.yandex.net/i?id=20f08a2d2043e7df3638296189cefa4b-l&amp;n=13</a:t>
            </a:r>
            <a:endParaRPr lang="ru-RU" sz="1200" dirty="0" smtClean="0"/>
          </a:p>
          <a:p>
            <a:pPr>
              <a:buFont typeface="+mj-lt"/>
              <a:buAutoNum type="arabicPeriod" startAt="20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12"/>
              </a:rPr>
              <a:t>http://edikst.ru/misc/i/gallery/13387/689234.jpg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13"/>
              </a:rPr>
              <a:t>http://img.labirint.ru/images/comments_pic/1531/0_ff90586b1ba0da29c7476b488ea62c09_1438094748.jpg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14"/>
              </a:rPr>
              <a:t>http://crosti.ru/patterns/00/0a/0b/445534b5cf/preview.jpg</a:t>
            </a:r>
            <a:r>
              <a:rPr lang="ru-RU" sz="1200" dirty="0" smtClean="0"/>
              <a:t> </a:t>
            </a:r>
          </a:p>
          <a:p>
            <a:pPr>
              <a:buFont typeface="+mj-lt"/>
              <a:buAutoNum type="arabicPeriod" startAt="20"/>
            </a:pPr>
            <a:r>
              <a:rPr lang="en-US" sz="1200" dirty="0" smtClean="0">
                <a:hlinkClick r:id="rId15"/>
              </a:rPr>
              <a:t>http://schooled.ru/textbook/work/6klas_3/6klas_3.files/image206.jpg</a:t>
            </a:r>
            <a:r>
              <a:rPr lang="ru-RU" sz="1200" dirty="0" smtClean="0"/>
              <a:t>  древняя </a:t>
            </a:r>
            <a:r>
              <a:rPr lang="ru-RU" sz="1200" dirty="0" err="1" smtClean="0"/>
              <a:t>греция</a:t>
            </a:r>
            <a:endParaRPr lang="ru-RU" sz="1200" dirty="0" smtClean="0"/>
          </a:p>
          <a:p>
            <a:pPr>
              <a:buFont typeface="+mj-lt"/>
              <a:buAutoNum type="arabicPeriod" startAt="20"/>
            </a:pPr>
            <a:r>
              <a:rPr lang="ru-RU" sz="1200" dirty="0" err="1" smtClean="0"/>
              <a:t>Роговцева</a:t>
            </a:r>
            <a:r>
              <a:rPr lang="ru-RU" sz="1200" dirty="0" smtClean="0"/>
              <a:t> Н.И. Технология. Учебник. 2 класс / Н.И. </a:t>
            </a:r>
            <a:r>
              <a:rPr lang="ru-RU" sz="1200" dirty="0" err="1" smtClean="0"/>
              <a:t>Роговцева</a:t>
            </a:r>
            <a:r>
              <a:rPr lang="ru-RU" sz="1200" dirty="0" smtClean="0"/>
              <a:t>, Н.В. Богданова, Н.В. Добромыслова. – М.: Просвещение, 2014. – 95 с.   </a:t>
            </a:r>
            <a:endParaRPr lang="ru-RU" sz="1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CCF-2559-4CB7-9DAB-E870893480C0}" type="datetime1">
              <a:rPr lang="ru-RU" smtClean="0"/>
              <a:t>25.03.2017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857652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Вышивка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http://www.stranamam.ru/data/cache/2013feb/26/20/7447346_96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077650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https://cs5.livemaster.ru/storage/1a/53/196894566bb229a416b75c914frd--vintazh-salfetka-s-vyshitymi-gladyu-tsvet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0694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3929066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 искусство шитья декоративными стежками по материалу, который позволяет создавать </a:t>
            </a:r>
            <a:r>
              <a:rPr lang="ru-RU" sz="2400" b="1" dirty="0"/>
              <a:t>красивые узоры и орнаменты на одежде, скатертях, полотенцах и других повседневных вещах. 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72C-F490-474E-A2E4-13CB322D3B9C}" type="datetime1">
              <a:rPr lang="ru-RU" smtClean="0"/>
              <a:t>25.03.2017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8"/>
            <a:ext cx="4186238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a typeface="Calibri"/>
                <a:cs typeface="Times New Roman"/>
              </a:rPr>
              <a:t>Вышивка – самый распространенный вид рукоделия, который известен миру с древних времен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3554" name="Picture 2" descr="https://45.img.avito.st/640x480/1225860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537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http://www.belosnezhka.net/userfiles/image/photo/big/6541-39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214818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F97C-DE04-4AE6-9F7F-D19BDF1B90D4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rosti.ru/patterns/00/0a/0b/445534b5cf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929058" y="857232"/>
            <a:ext cx="4760959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Рукодельницы Греции, Индии, Сирии и Рима приобрели всемирно известную популярность благодаря своим уникальным умениям и неповторимым работам. </a:t>
            </a:r>
            <a:endParaRPr lang="ru-RU" sz="2700" b="1" dirty="0"/>
          </a:p>
        </p:txBody>
      </p:sp>
      <p:pic>
        <p:nvPicPr>
          <p:cNvPr id="18434" name="Picture 2" descr="http://schooled.ru/textbook/work/6klas_3/6klas_3.files/image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714644" cy="408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2D45-170D-4984-B3A0-2FADFC3EF35B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786874" cy="172560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Великие </a:t>
            </a:r>
            <a:r>
              <a:rPr lang="ru-RU" sz="2400" b="1" dirty="0"/>
              <a:t>итальянские и голландские художники рисовали заготовки для гобеленов, на которых вышивались картины на библейские сюжеты. Знатные женщины </a:t>
            </a:r>
            <a:r>
              <a:rPr lang="ru-RU" sz="2400" b="1" dirty="0" smtClean="0"/>
              <a:t>часами </a:t>
            </a:r>
            <a:r>
              <a:rPr lang="ru-RU" sz="2400" b="1" dirty="0"/>
              <a:t>расшивали наряды для особо торжественных случаев и покрывала для церковного </a:t>
            </a:r>
            <a:r>
              <a:rPr lang="ru-RU" sz="2400" b="1" dirty="0" smtClean="0"/>
              <a:t>алтаря.</a:t>
            </a:r>
            <a:endParaRPr lang="ru-RU" sz="2400" b="1" dirty="0"/>
          </a:p>
        </p:txBody>
      </p:sp>
      <p:pic>
        <p:nvPicPr>
          <p:cNvPr id="4" name="Picture 2" descr="http://stitchmaker.ucoz.ua/_fr/1/2295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2857520" cy="434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://img-fotki.yandex.ru/get/6419/50896547.28/0_ac3ac_b9d9fc2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3357586" cy="4560388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8A17-116A-43DF-85BA-67E0D3AB16F7}" type="datetime1">
              <a:rPr lang="ru-RU" smtClean="0"/>
              <a:t>25.03.2017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229600" cy="8461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XVIII веке вышивки стали очень дороги дороже, чем их вес в золоте!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2290" name="Picture 2" descr="https://im2-tub-ru.yandex.net/i?id=3cc84202f6c16a2d4d58e0c0c09515d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811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im0-tub-ru.yandex.net/i?id=51178c5a99d371175cc627c95fc0b08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71530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1928794" y="3500438"/>
            <a:ext cx="600079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3A31-E91A-4744-8DEF-FF8DF1FD403B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каждой стране был свой собственный стиль вышивки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514350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В Китае и Японии для вышивки использовались золотые нити и шелк, которыми на тонкой дамасской ткани вышивали драконов, цветы, птиц и пейзажи.</a:t>
            </a:r>
            <a:r>
              <a:rPr lang="ru-RU" sz="1600" b="1" dirty="0" smtClean="0"/>
              <a:t> 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http://picsly.ru/images/309312_vyshivka-yapon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286233" cy="321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www.izuminki.com/images/kitajskaya-vyshivka-shyolkom/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49"/>
            <a:ext cx="3414694" cy="487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4098-E691-40CB-8E70-E0AC1C990E46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72142"/>
            <a:ext cx="9001156" cy="11858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В теплых странах, таких, как Италия и Испания, вышивки были яркими и веселыми по цвету и рисунку.</a:t>
            </a:r>
            <a:endParaRPr lang="ru-RU" b="1" dirty="0"/>
          </a:p>
        </p:txBody>
      </p:sp>
      <p:pic>
        <p:nvPicPr>
          <p:cNvPr id="4" name="Picture 2" descr="http://gifok.net/images/2015/11/06/1c3eh214MQ8.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5689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ubrus-ru.narod.ru/0_5ba0_f56a_-1-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8777"/>
            <a:ext cx="3500462" cy="531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DF4E-E360-476D-9D7B-AE5E21964257}" type="datetime1">
              <a:rPr lang="ru-RU" smtClean="0"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B1C-8625-4293-B6C6-53ED1B7A72B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Сорокина Н.Ю. учитель г. Нижнего Тагила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843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Тамбурный шов. Салфетка (вышивка)</vt:lpstr>
      <vt:lpstr>Цель:  создание условий для отработки умения выполнять тамбурный шов в ходе самостоятельной практической деятельности учащихся.</vt:lpstr>
      <vt:lpstr>Вышивка</vt:lpstr>
      <vt:lpstr>Вышивка – самый распространенный вид рукоделия, который известен миру с древних времен.</vt:lpstr>
      <vt:lpstr>Рукодельницы Греции, Индии, Сирии и Рима приобрели всемирно известную популярность благодаря своим уникальным умениям и неповторимым работам. </vt:lpstr>
      <vt:lpstr>Великие итальянские и голландские художники рисовали заготовки для гобеленов, на которых вышивались картины на библейские сюжеты. Знатные женщины часами расшивали наряды для особо торжественных случаев и покрывала для церковного алтаря.</vt:lpstr>
      <vt:lpstr>В XVIII веке вышивки стали очень дороги дороже, чем их вес в золоте! </vt:lpstr>
      <vt:lpstr>В каждой стране был свой собственный стиль вышивки </vt:lpstr>
      <vt:lpstr>Слайд 9</vt:lpstr>
      <vt:lpstr>Слайд 10</vt:lpstr>
      <vt:lpstr>Филипп Малявин  «Крестьянка за вышиванием»</vt:lpstr>
      <vt:lpstr>Слайд 12</vt:lpstr>
      <vt:lpstr>Слайд 13</vt:lpstr>
      <vt:lpstr>Станки  для вышивания</vt:lpstr>
      <vt:lpstr>Тамбурный шов напоминает цепочку</vt:lpstr>
      <vt:lpstr>Инструменты и материалы  для вышивания</vt:lpstr>
      <vt:lpstr>Инструкция по выполнению тамбурного шва</vt:lpstr>
      <vt:lpstr>Правила работы с иголкой</vt:lpstr>
      <vt:lpstr>Изделие «Салфетка»</vt:lpstr>
      <vt:lpstr>Слайд 20</vt:lpstr>
      <vt:lpstr>источники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</dc:title>
  <dc:creator> </dc:creator>
  <cp:lastModifiedBy> </cp:lastModifiedBy>
  <cp:revision>162</cp:revision>
  <dcterms:created xsi:type="dcterms:W3CDTF">2017-03-12T11:59:56Z</dcterms:created>
  <dcterms:modified xsi:type="dcterms:W3CDTF">2017-03-25T17:13:11Z</dcterms:modified>
</cp:coreProperties>
</file>