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79" d="100"/>
          <a:sy n="79" d="100"/>
        </p:scale>
        <p:origin x="-2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EE5E-D114-4D4E-B195-C6F9534CF456}" type="datetimeFigureOut">
              <a:rPr lang="ru-RU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35D4-128B-4B22-B2BE-45F9F8A16E80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1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3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7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5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2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35D4-128B-4B22-B2BE-45F9F8A16E8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6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0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7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14350" y="-2476500"/>
            <a:ext cx="9163050" cy="4625584"/>
          </a:xfrm>
        </p:spPr>
        <p:txBody>
          <a:bodyPr/>
          <a:lstStyle/>
          <a:p>
            <a:r>
              <a:rPr lang="ru-RU" sz="6600" b="1" i="1" dirty="0">
                <a:latin typeface="Times New Roman"/>
              </a:rPr>
              <a:t>Отношения с родителями.</a:t>
            </a:r>
            <a:endParaRPr lang="ru-RU" sz="660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1900" y="4600575"/>
            <a:ext cx="4493216" cy="2161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Классный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руководитель: </a:t>
            </a:r>
            <a:r>
              <a:rPr lang="ru-RU" sz="2800" b="1" dirty="0" err="1">
                <a:solidFill>
                  <a:srgbClr val="000000"/>
                </a:solidFill>
                <a:latin typeface="Arial"/>
              </a:rPr>
              <a:t>Куракова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 Надежда Александровна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ru-RU" u="sng" dirty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4" name="Рисунок 3" descr="otnosheniya-s-roditelyam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7" y="2558990"/>
            <a:ext cx="7170481" cy="40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latin typeface="Times New Roman"/>
              </a:rPr>
              <a:t>Вывод...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876425"/>
            <a:ext cx="9557002" cy="4624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Став взрослым, человек воспроизводит стиль воспитания как естественный. Таким образом, из поколения в поколение происходит социальное наследование стиля общения и воспитания. Отсюда следует вывод, что родителей надо не только просвещать, но и обучать способам правильного общения с детьми, корректируя личностные качества родителей, относящейся главным образом к сфере «Я».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Характер ограничений подростка зависит от принятого стиля воспитания в семье, и в дальнейшем, формирует из маленького человечка большую полноценную личность.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81250"/>
            <a:ext cx="10606421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/>
            <a:r>
              <a:rPr lang="ru-RU" sz="9600" b="1" i="1" dirty="0">
                <a:solidFill>
                  <a:srgbClr val="000000"/>
                </a:solidFill>
                <a:latin typeface="Batang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635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-480000">
            <a:off x="752475" y="2667000"/>
            <a:ext cx="9771379" cy="4473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Batang"/>
              </a:rPr>
              <a:t>К родителям нужно относиться так же, как ты бы хотел, чтобы твои дети относились к тебе. (</a:t>
            </a:r>
            <a:r>
              <a:rPr lang="ru-RU" sz="2400" i="1" dirty="0" err="1">
                <a:solidFill>
                  <a:schemeClr val="tx1"/>
                </a:solidFill>
                <a:latin typeface="Batang"/>
              </a:rPr>
              <a:t>Исократ</a:t>
            </a:r>
            <a:r>
              <a:rPr lang="ru-RU" sz="2400" i="1" dirty="0">
                <a:solidFill>
                  <a:schemeClr val="tx1"/>
                </a:solidFill>
                <a:latin typeface="Batang"/>
              </a:rPr>
              <a:t>)</a:t>
            </a:r>
            <a:endParaRPr lang="ru-RU" sz="2400" dirty="0">
              <a:solidFill>
                <a:schemeClr val="tx1"/>
              </a:solidFill>
              <a:latin typeface="Batang"/>
            </a:endParaRPr>
          </a:p>
          <a:p>
            <a:endParaRPr lang="ru-RU" dirty="0"/>
          </a:p>
          <a:p>
            <a:r>
              <a:rPr lang="ru-RU" sz="2400" i="1" dirty="0">
                <a:solidFill>
                  <a:schemeClr val="tx1"/>
                </a:solidFill>
                <a:latin typeface="Batang"/>
              </a:rPr>
              <a:t>«</a:t>
            </a:r>
            <a:r>
              <a:rPr lang="ru-RU" sz="2400" i="1" dirty="0" err="1">
                <a:solidFill>
                  <a:schemeClr val="tx1"/>
                </a:solidFill>
                <a:latin typeface="Batang"/>
              </a:rPr>
              <a:t>Наказуй</a:t>
            </a:r>
            <a:r>
              <a:rPr lang="ru-RU" sz="2400" i="1" dirty="0">
                <a:solidFill>
                  <a:schemeClr val="tx1"/>
                </a:solidFill>
                <a:latin typeface="Batang"/>
              </a:rPr>
              <a:t> детей в юности, упокоят </a:t>
            </a:r>
            <a:r>
              <a:rPr lang="ru-RU" sz="2400" i="1" dirty="0" err="1">
                <a:solidFill>
                  <a:schemeClr val="tx1"/>
                </a:solidFill>
                <a:latin typeface="Batang"/>
              </a:rPr>
              <a:t>тя</a:t>
            </a:r>
            <a:r>
              <a:rPr lang="ru-RU" sz="2400" i="1" dirty="0">
                <a:solidFill>
                  <a:schemeClr val="tx1"/>
                </a:solidFill>
                <a:latin typeface="Batang"/>
              </a:rPr>
              <a:t> на старости». </a:t>
            </a:r>
          </a:p>
          <a:p>
            <a:endParaRPr lang="ru-RU" sz="2400" i="1" dirty="0">
              <a:solidFill>
                <a:schemeClr val="tx1"/>
              </a:solidFill>
              <a:latin typeface="Batang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Batang"/>
              </a:rPr>
              <a:t>«Родительское слово на ветер не молвится».</a:t>
            </a:r>
          </a:p>
        </p:txBody>
      </p:sp>
      <p:pic>
        <p:nvPicPr>
          <p:cNvPr id="4" name="Рисунок 3" descr="п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190500" y="400050"/>
            <a:ext cx="10096894" cy="15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4287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atin typeface="Times New Roman"/>
              </a:rPr>
              <a:t>Что такое общение?</a:t>
            </a:r>
            <a:endParaRPr lang="ru-RU" sz="4800" b="1" i="1" dirty="0">
              <a:solidFill>
                <a:srgbClr val="90C226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" y="1193750"/>
            <a:ext cx="5406509" cy="57229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2400" u="sng" dirty="0">
                <a:solidFill>
                  <a:srgbClr val="000000"/>
                </a:solidFill>
                <a:latin typeface="Georgia"/>
              </a:rPr>
              <a:t>Общение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 – это сложный многоплановый процесс установления и развития контактов между людьми, порождаемый потребностями в совместной деятельности и включающий в себя обмен информацией, выработку единой стратегии взаимодействия, восприятие и понимание партнёра.</a:t>
            </a:r>
          </a:p>
          <a:p>
            <a:r>
              <a:rPr lang="ru-RU" sz="2400" dirty="0">
                <a:solidFill>
                  <a:schemeClr val="tx1"/>
                </a:solidFill>
                <a:latin typeface="Georgia"/>
              </a:rPr>
              <a:t>В процессе взаимодействия между людьми складываются определённые отношения, влияющие на конечный результат любого из видов человеческой деятельности.</a:t>
            </a:r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99" y="1353465"/>
            <a:ext cx="6586639" cy="49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85750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  <a:cs typeface="Times New Roman"/>
              </a:rPr>
              <a:t> Функция семьи, взаимосвязь с отношениями...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727" y="221932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/>
              </a:rPr>
              <a:t>Важнейшая социальная функция семьи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 — воспитание подрастающего по­коления. Семья в современном обществе рассматривается как институт первичной социализации ребенка. Родительство имеет социокультурную природу и характеризуется системой предписанных культурой и общест­вом норм и правил, регулирующих распределение между родителями функций ухода за детьми и их воспитания в семье: определяющих содержа­ние ролей, модели ролевого поведения.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1999" y="2219325"/>
            <a:ext cx="7548341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Georgia"/>
              </a:rPr>
              <a:t>В каждой семье объективно складывается определенная, далеко не всегда осознанная ею система воспитания. Здесь имеется в виду и понимание целей воспитания, и формулировка его задач, и более или менее целенаправленное применение методов и приемов воспитания, учет того, что можно и чего нельзя допустить в отношении ребенка.</a:t>
            </a:r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904875"/>
            <a:ext cx="7984730" cy="600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8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95" y="395727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</a:rPr>
              <a:t>СЕМЕЙНОЕ ВОСПИТАНИЕ.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76" y="1718444"/>
            <a:ext cx="11108374" cy="5695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chemeClr val="tx1"/>
                </a:solidFill>
                <a:latin typeface="Georgia"/>
              </a:rPr>
              <a:t>Семейное воспитание</a:t>
            </a:r>
            <a:r>
              <a:rPr lang="ru-RU" sz="2400" dirty="0">
                <a:solidFill>
                  <a:schemeClr val="tx1"/>
                </a:solidFill>
                <a:latin typeface="Georgia"/>
              </a:rPr>
              <a:t> – общее название для процессов воздействия на детей со стороны родителей и других членов семьи с целью достижения желаемых результатов.</a:t>
            </a:r>
            <a:endParaRPr lang="ru-RU" sz="2400" dirty="0">
              <a:solidFill>
                <a:srgbClr val="000000"/>
              </a:solidFill>
              <a:latin typeface="Georgia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Georgia"/>
              </a:rPr>
              <a:t>Огромное влияние на развитие человека, особенно в детском возрасте, оказывает домашняя среда. В семь обычно происходят первые, решающие для становления и развития и формирования годы жизни человека. Ребёнок обычно довольно точное отражение той семьи, в которой он растёт и развивается. Семья во многом определяет круг интересов, потребностей ребёнка, ориентирует на определение ценностей, взглядов. Семья предоставляет и условия, в том числе материальные, для развития природных задатков. Нравственные и социальные качества личности также закладываются в семье.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g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51" y="-39649"/>
            <a:ext cx="9164748" cy="68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</a:rPr>
              <a:t>СТИЛИ ВОСПИТАНИЯ В СЕМЬЕ.</a:t>
            </a:r>
            <a:endParaRPr lang="ru-RU" b="1" i="1" dirty="0">
              <a:solidFill>
                <a:schemeClr val="tx1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95475"/>
            <a:ext cx="9032540" cy="4863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/>
              </a:rPr>
              <a:t>Стиль общения 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 - это индивидуально - типологические особенности взаимодействия между людьми.</a:t>
            </a:r>
          </a:p>
          <a:p>
            <a:r>
              <a:rPr lang="ru-RU" sz="2400" dirty="0">
                <a:solidFill>
                  <a:schemeClr val="tx1"/>
                </a:solidFill>
                <a:latin typeface="Georgia"/>
              </a:rPr>
              <a:t>Фундамент стиля общения личности составляет её нравственно-этические установки и оценки социально-этических установок общества.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eorgia"/>
              </a:rPr>
              <a:t>Для современной семьи актуальна проблема стиля отношений между членами семьи.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eorgia"/>
              </a:rPr>
              <a:t>Существует три основных типа семейного воспитания – авторитарный, либеральный и демократический.</a:t>
            </a:r>
          </a:p>
          <a:p>
            <a:endParaRPr lang="ru-RU" sz="2400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Рисунок 3" descr="Moms1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752475"/>
            <a:ext cx="8239546" cy="54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305" y="504825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</a:rPr>
              <a:t>СТИЛИ ВОСПИТАНИЯ В СЕМЬЕ.</a:t>
            </a:r>
            <a:endParaRPr lang="ru-RU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55" y="1506953"/>
            <a:ext cx="9622808" cy="5235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Arial Black"/>
              </a:rPr>
              <a:t>Авторитарный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Georgia"/>
              </a:rPr>
              <a:t>В доме подавляется всякая инициатива, исходящая от ребенка. Правы только мать и отец! Приверженцы такого стиля общения думают, что так вырабатывается дисциплина. В итоге получается наоборот: ребенок растет в нервозной среде и становится подобием своих родителей.</a:t>
            </a:r>
          </a:p>
          <a:p>
            <a:r>
              <a:rPr lang="ru-RU" sz="2800" b="1" i="1" dirty="0">
                <a:solidFill>
                  <a:srgbClr val="000000"/>
                </a:solidFill>
                <a:latin typeface="Arial Black"/>
              </a:rPr>
              <a:t>Либеральный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Georgia"/>
              </a:rPr>
              <a:t>Либеральный стиль предполагает </a:t>
            </a:r>
            <a:r>
              <a:rPr lang="ru-RU" sz="2400" dirty="0" err="1">
                <a:solidFill>
                  <a:srgbClr val="000000"/>
                </a:solidFill>
                <a:latin typeface="Georgia"/>
              </a:rPr>
              <a:t>всепрощенство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, терпимость в отношении с детьми. Источником его является чрезмерная родительская любовь. Дети растут изнеженные, безответственными.</a:t>
            </a:r>
          </a:p>
        </p:txBody>
      </p:sp>
      <p:pic>
        <p:nvPicPr>
          <p:cNvPr id="4" name="Рисунок 3" descr="img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5325" y="1200449"/>
            <a:ext cx="6696378" cy="5037806"/>
          </a:xfrm>
          <a:prstGeom prst="rect">
            <a:avLst/>
          </a:prstGeom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1279525"/>
            <a:ext cx="6490731" cy="48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238125"/>
            <a:ext cx="8596668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</a:rPr>
              <a:t>СТИЛИ ВОСПИТАНИЯ В СЕМЬЕ.</a:t>
            </a:r>
            <a:endParaRPr lang="ru-RU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955" y="1212163"/>
            <a:ext cx="10014920" cy="5563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Arial Black"/>
              </a:rPr>
              <a:t>Индифферентный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Georgia"/>
              </a:rPr>
              <a:t>Индифферентный (отстраненный) стиль воспитания характеризуется небольшим количеством требований, низким уровнем общения и взаимодействия «родители-дети». Хотя индифферентные родители удовлетворяют основные потребности ребенка, они, как правило, не вовлечены в его жизнь, не интересуются его чувствами и переживаниями. В редких случаях такие родители могут даже отвергать или пренебрегать потребностями своих детей.</a:t>
            </a:r>
          </a:p>
          <a:p>
            <a:r>
              <a:rPr lang="ru-RU" sz="2800" b="1" i="1" dirty="0">
                <a:solidFill>
                  <a:srgbClr val="000000"/>
                </a:solidFill>
                <a:latin typeface="Arial Black"/>
              </a:rPr>
              <a:t>Авторитетный (Демократический)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Georgia"/>
              </a:rPr>
              <a:t>При демократическом стиле семейного воспитания родители являются организаторами жизни и деятельности всего семейного коллектива. Взаимоотношения мужа и жены, а также других членов семьи (если семья многопоколенная) характеризуется взаимной любовью и уважением, взаимопониманием и заботой взрослых и детей друг о друге. В семьях демократического типа родители стараются лучше познать своих детей, выяснить причины их хороших и дурных поступков.  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4" name="Рисунок 3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971" y="753688"/>
            <a:ext cx="7597871" cy="5712198"/>
          </a:xfrm>
          <a:prstGeom prst="rect">
            <a:avLst/>
          </a:prstGeo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517585"/>
            <a:ext cx="8421727" cy="63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90C226"/>
                </a:solidFill>
                <a:latin typeface="Times New Roman"/>
              </a:rPr>
              <a:t>СТИЛИ ВОСПИТАНИЯ В СЕМЬЕ.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216217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Последний стиль заслуживает безусловного доверия. Способствует развитию гармоничного, благополучного, успешного человека.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Общение в семье оказывает огромное влияние на характер ребенка. Кто вырастет из вашего ребенка – авторитарная личность, не терпящая возражений, или же уважающий мнения другого человек – зависит только от того, насколько правильно родители смогут выстроить отнош</a:t>
            </a:r>
            <a:r>
              <a:rPr lang="ru-RU" sz="2400" dirty="0">
                <a:solidFill>
                  <a:srgbClr val="383C3D"/>
                </a:solidFill>
                <a:latin typeface="Georgia"/>
              </a:rPr>
              <a:t>ения в доме.</a:t>
            </a:r>
            <a:endParaRPr lang="ru-RU" sz="2400" dirty="0">
              <a:solidFill>
                <a:srgbClr val="404040"/>
              </a:solidFill>
              <a:latin typeface="Georgia"/>
            </a:endParaRPr>
          </a:p>
        </p:txBody>
      </p:sp>
      <p:pic>
        <p:nvPicPr>
          <p:cNvPr id="4" name="Рисунок 3" descr="psihologiya-podrostk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323975"/>
            <a:ext cx="7635814" cy="504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659</Words>
  <Application>Microsoft Office PowerPoint</Application>
  <PresentationFormat>Произвольный</PresentationFormat>
  <Paragraphs>48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Отношения с родителями.</vt:lpstr>
      <vt:lpstr>Презентация PowerPoint</vt:lpstr>
      <vt:lpstr>Что такое общение?</vt:lpstr>
      <vt:lpstr> Функция семьи, взаимосвязь с отношениями...</vt:lpstr>
      <vt:lpstr>СЕМЕЙНОЕ ВОСПИТАНИЕ.</vt:lpstr>
      <vt:lpstr>СТИЛИ ВОСПИТАНИЯ В СЕМЬЕ. </vt:lpstr>
      <vt:lpstr>СТИЛИ ВОСПИТАНИЯ В СЕМЬЕ.</vt:lpstr>
      <vt:lpstr>СТИЛИ ВОСПИТАНИЯ В СЕМЬЕ.</vt:lpstr>
      <vt:lpstr>СТИЛИ ВОСПИТАНИЯ В СЕМЬЕ.  </vt:lpstr>
      <vt:lpstr>Вывод...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Отношения с родителями.</dc:title>
  <dc:creator/>
  <cp:lastModifiedBy>Андрей</cp:lastModifiedBy>
  <cp:revision>5</cp:revision>
  <dcterms:created xsi:type="dcterms:W3CDTF">2012-07-30T23:42:41Z</dcterms:created>
  <dcterms:modified xsi:type="dcterms:W3CDTF">2017-03-18T12:30:55Z</dcterms:modified>
</cp:coreProperties>
</file>