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1" r:id="rId4"/>
    <p:sldId id="262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72" r:id="rId13"/>
    <p:sldId id="274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DFFF"/>
    <a:srgbClr val="FFFF00"/>
    <a:srgbClr val="33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90" d="100"/>
          <a:sy n="90" d="100"/>
        </p:scale>
        <p:origin x="-60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24.01.2017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24.01.2017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24.01.2017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24.01.2017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24.01.2017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24.01.2017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24.01.2017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24.01.2017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24.01.2017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24.01.2017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24.01.2017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653380" y="262741"/>
            <a:ext cx="8239099" cy="633251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rgbClr val="85D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09" name="Rectangle 1"/>
          <p:cNvSpPr>
            <a:spLocks noChangeArrowheads="1"/>
          </p:cNvSpPr>
          <p:nvPr userDrawn="1"/>
        </p:nvSpPr>
        <p:spPr bwMode="auto">
          <a:xfrm>
            <a:off x="21200" y="6619885"/>
            <a:ext cx="10951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© Фокина Лидия Петровна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7" name="Picture 2" descr="http://img-fotki.yandex.ru/get/6709/16969765.141/0_74c93_8f7b4ea4_M.png"/>
          <p:cNvPicPr>
            <a:picLocks noChangeAspect="1" noChangeArrowheads="1"/>
          </p:cNvPicPr>
          <p:nvPr userDrawn="1"/>
        </p:nvPicPr>
        <p:blipFill>
          <a:blip r:embed="rId14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308304" y="213247"/>
            <a:ext cx="1656184" cy="1578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img-fotki.yandex.ru/get/30086/200418627.15e/0_16ef74_4acbfbc4_orig.png"/>
          <p:cNvPicPr>
            <a:picLocks noChangeAspect="1" noChangeArrowheads="1"/>
          </p:cNvPicPr>
          <p:nvPr userDrawn="1"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97923" y="1047750"/>
            <a:ext cx="84837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1428737"/>
            <a:ext cx="7772400" cy="2171714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ТРИЗ технологии - как средство развития речи старших дошкольников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группа методов - описание восприятия картины с точки зрения различных органов чувств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285861"/>
            <a:ext cx="8329642" cy="642942"/>
          </a:xfrm>
        </p:spPr>
        <p:txBody>
          <a:bodyPr/>
          <a:lstStyle/>
          <a:p>
            <a:pPr algn="ctr"/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Игра «К нам пришел волшебник я ощущаю только рукой и кожей»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857224" y="2000240"/>
            <a:ext cx="7929618" cy="4125923"/>
          </a:xfrm>
        </p:spPr>
        <p:txBody>
          <a:bodyPr/>
          <a:lstStyle/>
          <a:p>
            <a:pPr algn="ctr">
              <a:spcBef>
                <a:spcPts val="0"/>
              </a:spcBef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учить детей представлять возможные осязательные ощущения при воображаемом соприкосновении с различными объектами, обозначать словами их специфические признаки и составлять законченный рассказ.</a:t>
            </a:r>
          </a:p>
          <a:p>
            <a:pPr algn="ctr">
              <a:spcBef>
                <a:spcPts val="0"/>
              </a:spcBef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Ход игры: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нужно представить ощущения, возникающие при воображаемом касании руками или ином кожном соприкосновении с объектами на картине, и затем составить рассказ «Я ощущаю руками и лицом».</a:t>
            </a:r>
          </a:p>
          <a:p>
            <a:pPr>
              <a:spcBef>
                <a:spcPts val="0"/>
              </a:spcBef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группа методов - описание восприятия картины с точки зрения различных органов чувств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285861"/>
            <a:ext cx="8329642" cy="642942"/>
          </a:xfrm>
        </p:spPr>
        <p:txBody>
          <a:bodyPr/>
          <a:lstStyle/>
          <a:p>
            <a:pPr algn="ctr"/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Игра «К нам пришел волшебник я пробую все на вкус»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857224" y="2000240"/>
            <a:ext cx="7929618" cy="4125923"/>
          </a:xfrm>
        </p:spPr>
        <p:txBody>
          <a:bodyPr/>
          <a:lstStyle/>
          <a:p>
            <a:pPr algn="ctr">
              <a:buNone/>
            </a:pPr>
            <a:r>
              <a:rPr lang="ru-RU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Цели: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учить детей разделять объекты на съедобные - несъедобные с точки зрения человека и других живых существ, изображенных на картине;</a:t>
            </a:r>
          </a:p>
          <a:p>
            <a:pPr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уточнить представления о способах и продуктах питания; </a:t>
            </a:r>
          </a:p>
          <a:p>
            <a:pPr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побуждать передавать в речи различные вкусовые характеристики.</a:t>
            </a:r>
          </a:p>
          <a:p>
            <a:pPr algn="ctr">
              <a:buNone/>
            </a:pPr>
            <a:r>
              <a:rPr lang="ru-RU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Игровые действия: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объекты, имеющиеся на картине, разделяются на относящиеся к растительному или животному миру. Воспитатель объясняет, кто чем и как питается. Дети ищут слова, обозначающие отношение каждого живого существа к продуктам питания (любит - не любит, вкусно - невкусно, сытый -голодный и т.п.), и описывают разные способы питания (способы питания растительного, животного мира различны). Затем они описывают свои предполагаемые вкусовые ощущения в рассказе «Что мне вкусно и невкусно» (с точки зрения выбранного на картине объекта).</a:t>
            </a:r>
          </a:p>
          <a:p>
            <a:pPr>
              <a:spcBef>
                <a:spcPts val="0"/>
              </a:spcBef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Составление рассказов от лица разных героев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857224" y="1600200"/>
            <a:ext cx="7829576" cy="4525963"/>
          </a:xfrm>
        </p:spPr>
        <p:txBody>
          <a:bodyPr/>
          <a:lstStyle/>
          <a:p>
            <a:pPr algn="ctr"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учить детей вживаться в образ и составлять связный рассказ от первого лица.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Предложить детям «превратиться» в кого-нибудь или во что-нибудь (целый объект или его часть, например: береза или ее ветка).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Выбрать специфическую характеристику объекта, например: старая береза или больная ветка.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Предложить детям описать картину с точки зрения выбранного объекта.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Картина «Осень»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D:\Users\Documents\мастер-класс\картин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214422"/>
            <a:ext cx="7572428" cy="50720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Благодарю вас за внимание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D:\Users\Desktop\c993vPNWOT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357298"/>
            <a:ext cx="6786610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Актуальность: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600200"/>
            <a:ext cx="7758138" cy="4525963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технология ТРИЗ уже почти забыта. Таким образом, сегодняшний мастер-класс - открытие, своеобразная реклама этой технологии. Эта технология была непонятна, но интересна. Потому что методы этой технологии были новые и нетрадиционные.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Немного истории: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600200"/>
            <a:ext cx="7686700" cy="4525963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ТРИЗ (теории решения изобретательских задач) – это наука, изучающая объективные закономерности развития систем и разрабатывающая методологию решения проблем. Автор ТРИЗ – Г. С. Альтшуллер. В детский сад ТРИЗ пришел в 1987.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настоящее время приемы и методы технического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ТРИЗа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 успехом используются в детских садах для развития у дошкольников изобретательской смекалки, творческого воображения, диалектического мышления.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Обучение детей рассказыванию по картине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Обучение рассказыванию по картинам занимает важное место в общей работе по развитию связной, грамматически правильной речи детей.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D:\Users\Desktop\b7f9c01d99132c14a941e4065fd0b84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426954"/>
            <a:ext cx="4038600" cy="2872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метод - Игра с «подзорной трубой»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600200"/>
            <a:ext cx="7758138" cy="4525963"/>
          </a:xfrm>
        </p:spPr>
        <p:txBody>
          <a:bodyPr/>
          <a:lstStyle/>
          <a:p>
            <a:pPr algn="ctr">
              <a:spcBef>
                <a:spcPts val="0"/>
              </a:spcBef>
              <a:buNone/>
            </a:pP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упражнять детей в умении выделять конкретные объекты, изображенные на картине, и давать им соответствующие названия.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Материалы: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рассматриваемая картина, альбомный лист бумаги, свернутый для имитации подзорной трубы.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Ход игры: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каждый ребенок по очереди рассматривает картину в «подзорную трубу» и называет только один объект.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метод - Игра «Ищу родственников»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600200"/>
            <a:ext cx="7758138" cy="4829196"/>
          </a:xfrm>
        </p:spPr>
        <p:txBody>
          <a:bodyPr/>
          <a:lstStyle/>
          <a:p>
            <a:pPr algn="ctr">
              <a:spcBef>
                <a:spcPts val="0"/>
              </a:spcBef>
              <a:buNone/>
            </a:pP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учить детей классифицировать объекты на картине и активизировать словарь обобщающими понятиями.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Игровое действие: нахождение однородных объектов по заданному классификационному принципу:</a:t>
            </a:r>
          </a:p>
          <a:p>
            <a:pPr marL="514350" indent="-514350" algn="ctr">
              <a:spcBef>
                <a:spcPts val="0"/>
              </a:spcBef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природный мир</a:t>
            </a:r>
          </a:p>
          <a:p>
            <a:pPr marL="514350" indent="-514350" algn="ctr">
              <a:spcBef>
                <a:spcPts val="0"/>
              </a:spcBef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рукотворный мир;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3) живая природа;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4) неживая природа;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группа методов - описание восприятия картины с точки зрения различных органов чувств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285860"/>
            <a:ext cx="8329642" cy="889015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Игра «К нам пришел волшебник: я могу только слышать»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857224" y="2000240"/>
            <a:ext cx="7929618" cy="4125923"/>
          </a:xfrm>
        </p:spPr>
        <p:txBody>
          <a:bodyPr/>
          <a:lstStyle/>
          <a:p>
            <a:pPr algn="ctr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Цели: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учить представлять различные звуки и передавать свои представления в законченном рассказе;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побуждать к фантазированию путем построения предполагаемых диалогов между живыми и неживыми объектами по сюжету картины.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Ход игры: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всматриваясь в объекты, изображенные на картине, нужно представить издаваемые ими звуки и затем составить связный рассказ на тему «Я слышу только звуки на этой картине». Составить рассказ «О чем говорят объекты». Составить диалоги «от имени» объектов.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группа методов - описание восприятия картины с точки зрения различных органов чувств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285861"/>
            <a:ext cx="8329642" cy="642942"/>
          </a:xfrm>
        </p:spPr>
        <p:txBody>
          <a:bodyPr/>
          <a:lstStyle/>
          <a:p>
            <a:pPr algn="ctr"/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Игра «К нам пришел волшебник я ощущаю только запахи»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857224" y="2000240"/>
            <a:ext cx="7929618" cy="4125923"/>
          </a:xfrm>
        </p:spPr>
        <p:txBody>
          <a:bodyPr/>
          <a:lstStyle/>
          <a:p>
            <a:pPr algn="ctr">
              <a:spcBef>
                <a:spcPts val="0"/>
              </a:spcBef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учить представлять возможные запахи, передавать свои представления в законченном рассказе и фантазировать на основе предполагаемых восприятий запахов.</a:t>
            </a:r>
          </a:p>
          <a:p>
            <a:pPr algn="ctr">
              <a:spcBef>
                <a:spcPts val="0"/>
              </a:spcBef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Ход игры: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нужно представить запахи, свойственные объектам, изображенным на картине, и составить рассказ на тему «Я чувствую запахи».</a:t>
            </a:r>
          </a:p>
          <a:p>
            <a:pPr>
              <a:spcBef>
                <a:spcPts val="0"/>
              </a:spcBef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754</Words>
  <Application>Microsoft Office PowerPoint</Application>
  <PresentationFormat>Экран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1_Тема Office</vt:lpstr>
      <vt:lpstr>ТРИЗ технологии - как средство развития речи старших дошкольников</vt:lpstr>
      <vt:lpstr>Актуальность:</vt:lpstr>
      <vt:lpstr>Немного истории:</vt:lpstr>
      <vt:lpstr>Слайд 4</vt:lpstr>
      <vt:lpstr>Обучение детей рассказыванию по картине</vt:lpstr>
      <vt:lpstr>1 метод - Игра с «подзорной трубой» </vt:lpstr>
      <vt:lpstr>2 метод - Игра «Ищу родственников» </vt:lpstr>
      <vt:lpstr>3 группа методов - описание восприятия картины с точки зрения различных органов чувств </vt:lpstr>
      <vt:lpstr>3 группа методов - описание восприятия картины с точки зрения различных органов чувств </vt:lpstr>
      <vt:lpstr>3 группа методов - описание восприятия картины с точки зрения различных органов чувств </vt:lpstr>
      <vt:lpstr>3 группа методов - описание восприятия картины с точки зрения различных органов чувств </vt:lpstr>
      <vt:lpstr>Составление рассказов от лица разных героев </vt:lpstr>
      <vt:lpstr>Картина «Осень»</vt:lpstr>
      <vt:lpstr>Благодарю вас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</dc:title>
  <dc:creator>Шаблон Фокиной Л. П.</dc:creator>
  <cp:lastModifiedBy>Воспитатель</cp:lastModifiedBy>
  <cp:revision>27</cp:revision>
  <dcterms:created xsi:type="dcterms:W3CDTF">2014-07-06T18:18:01Z</dcterms:created>
  <dcterms:modified xsi:type="dcterms:W3CDTF">2017-01-24T10:55:48Z</dcterms:modified>
</cp:coreProperties>
</file>