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wmf" ContentType="image/x-wmf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307" r:id="rId2"/>
    <p:sldId id="314" r:id="rId3"/>
    <p:sldId id="276" r:id="rId4"/>
    <p:sldId id="298" r:id="rId5"/>
    <p:sldId id="309" r:id="rId6"/>
    <p:sldId id="299" r:id="rId7"/>
    <p:sldId id="310" r:id="rId8"/>
    <p:sldId id="300" r:id="rId9"/>
    <p:sldId id="281" r:id="rId10"/>
    <p:sldId id="311" r:id="rId11"/>
    <p:sldId id="287" r:id="rId12"/>
    <p:sldId id="268" r:id="rId13"/>
    <p:sldId id="312" r:id="rId14"/>
    <p:sldId id="313" r:id="rId15"/>
    <p:sldId id="301" r:id="rId16"/>
    <p:sldId id="306" r:id="rId17"/>
    <p:sldId id="305" r:id="rId18"/>
    <p:sldId id="315" r:id="rId19"/>
    <p:sldId id="289" r:id="rId20"/>
    <p:sldId id="290" r:id="rId21"/>
    <p:sldId id="291" r:id="rId22"/>
    <p:sldId id="292" r:id="rId23"/>
    <p:sldId id="316" r:id="rId24"/>
  </p:sldIdLst>
  <p:sldSz cx="9144000" cy="6858000" type="screen4x3"/>
  <p:notesSz cx="6797675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3CC33"/>
    <a:srgbClr val="FFFF00"/>
    <a:srgbClr val="99FFCC"/>
    <a:srgbClr val="FFFFFF"/>
    <a:srgbClr val="FF9900"/>
    <a:srgbClr val="0099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DD435-80E1-475F-98A7-2F7FCB875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1E64F-B0D2-47C6-8BB5-04DC79FBD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4D1C5-41B2-4BE2-866C-D69023234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86F1D-2B24-4E91-A3D2-473B282AF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876A9-E07E-4A85-9938-592036D13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E8890-E252-4BF8-9B3B-7A77941F9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0C3FE-91A2-4665-B9F4-9BB8BB388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798C4-5439-42A2-B4FB-2DDC17CFD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55BB3-9E50-4CB6-8104-5CDB83CA1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25EE4-6655-4A70-8C32-37F9537B1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D7016-CF7E-422E-9CF0-0357ACAC1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0EF5BF9-B6BE-46EE-88A5-C3B4ACA31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4.png"/><Relationship Id="rId3" Type="http://schemas.openxmlformats.org/officeDocument/2006/relationships/image" Target="../media/image24.wmf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jpe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wmf"/><Relationship Id="rId10" Type="http://schemas.openxmlformats.org/officeDocument/2006/relationships/image" Target="../media/image31.gif"/><Relationship Id="rId4" Type="http://schemas.openxmlformats.org/officeDocument/2006/relationships/image" Target="../media/image25.wmf"/><Relationship Id="rId9" Type="http://schemas.openxmlformats.org/officeDocument/2006/relationships/image" Target="../media/image30.gif"/><Relationship Id="rId1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1.wm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85786" y="428604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МБОУ лицей № 10 г.  Батайск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357298"/>
            <a:ext cx="84814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9FF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Лаборатория 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Ж</a:t>
            </a:r>
          </a:p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9FF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для учащихся 4 класса: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99FFCC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224" y="4429132"/>
            <a:ext cx="8592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Автор: 	Кулешова С.П.,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		учитель начальных классов 	    			высшей квалификационной 				категории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5362" name="Picture 2" descr="http://www.topinambour.ru/sas/image/12081013043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5372088"/>
            <a:ext cx="1428760" cy="1485912"/>
          </a:xfrm>
          <a:prstGeom prst="rect">
            <a:avLst/>
          </a:prstGeom>
          <a:noFill/>
        </p:spPr>
      </p:pic>
      <p:pic>
        <p:nvPicPr>
          <p:cNvPr id="15364" name="Picture 4" descr="https://im0-tub-ru.yandex.net/i?id=1c7535e4561c677aa7ab335e3a9695ff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000636"/>
            <a:ext cx="2114988" cy="17144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328612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ru-RU" sz="5400" b="1" i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«Создаем планету </a:t>
            </a:r>
            <a:r>
              <a:rPr lang="ru-RU" sz="5400" b="1" i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400" b="1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b="1" i="1" kern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5400" b="1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b="1" i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i="1" kern="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54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5400" b="1" i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b="1" i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7620" y="6357958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fs00.infourok.ru/images/doc/114/133985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667842" cy="6500883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8001024" y="6429396"/>
            <a:ext cx="928694" cy="285728"/>
            <a:chOff x="8001024" y="6429396"/>
            <a:chExt cx="928694" cy="285728"/>
          </a:xfrm>
          <a:solidFill>
            <a:srgbClr val="7030A0"/>
          </a:solidFill>
        </p:grpSpPr>
        <p:sp>
          <p:nvSpPr>
            <p:cNvPr id="6" name="Управляющая кнопка: назад 5">
              <a:hlinkClick r:id="" action="ppaction://hlinkshowjump?jump=previousslide" highlightClick="1"/>
            </p:cNvPr>
            <p:cNvSpPr/>
            <p:nvPr/>
          </p:nvSpPr>
          <p:spPr>
            <a:xfrm>
              <a:off x="8001024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правляющая кнопка: назад 6">
              <a:hlinkClick r:id="" action="ppaction://hlinkshowjump?jump=previousslide" highlightClick="1"/>
            </p:cNvPr>
            <p:cNvSpPr/>
            <p:nvPr/>
          </p:nvSpPr>
          <p:spPr>
            <a:xfrm rot="10800000">
              <a:off x="8501090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919788" y="2439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1908175" y="188913"/>
            <a:ext cx="61198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solidFill>
                  <a:schemeClr val="bg1"/>
                </a:solidFill>
                <a:latin typeface="Times New Roman" pitchFamily="18" charset="0"/>
              </a:rPr>
              <a:t>Правильно питайся</a:t>
            </a:r>
            <a:r>
              <a:rPr lang="ru-RU" sz="4400" b="1" i="1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286248" y="5143512"/>
            <a:ext cx="4679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FFFFFF"/>
                </a:solidFill>
                <a:latin typeface="Times New Roman" pitchFamily="18" charset="0"/>
              </a:rPr>
              <a:t>«Прежде чем за стол мне сесть,</a:t>
            </a:r>
          </a:p>
          <a:p>
            <a:r>
              <a:rPr lang="ru-RU" sz="2400" b="1" i="1" dirty="0">
                <a:solidFill>
                  <a:srgbClr val="FFFFFF"/>
                </a:solidFill>
                <a:latin typeface="Times New Roman" pitchFamily="18" charset="0"/>
              </a:rPr>
              <a:t>Я подумаю, что съесть»</a:t>
            </a:r>
          </a:p>
        </p:txBody>
      </p:sp>
      <p:pic>
        <p:nvPicPr>
          <p:cNvPr id="8197" name="Picture 10" descr="Deti7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429000"/>
            <a:ext cx="31623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Oval 11"/>
          <p:cNvSpPr>
            <a:spLocks noChangeArrowheads="1"/>
          </p:cNvSpPr>
          <p:nvPr/>
        </p:nvSpPr>
        <p:spPr bwMode="auto">
          <a:xfrm>
            <a:off x="179388" y="2852738"/>
            <a:ext cx="3887787" cy="3816350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684213" y="3500438"/>
            <a:ext cx="2808287" cy="25923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5310" name="Picture 14" descr="d17b9d9a0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2" y="495694"/>
            <a:ext cx="1746233" cy="187761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5311" name="Picture 15" descr="гмргшпнгшн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3397" y="1071546"/>
            <a:ext cx="4782475" cy="32147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10" name="Группа 9"/>
          <p:cNvGrpSpPr/>
          <p:nvPr/>
        </p:nvGrpSpPr>
        <p:grpSpPr>
          <a:xfrm>
            <a:off x="8001024" y="6500858"/>
            <a:ext cx="928694" cy="285728"/>
            <a:chOff x="8001024" y="6429396"/>
            <a:chExt cx="928694" cy="285728"/>
          </a:xfrm>
          <a:solidFill>
            <a:srgbClr val="7030A0"/>
          </a:solidFill>
        </p:grpSpPr>
        <p:sp>
          <p:nvSpPr>
            <p:cNvPr id="11" name="Управляющая кнопка: назад 10">
              <a:hlinkClick r:id="" action="ppaction://hlinkshowjump?jump=previousslide" highlightClick="1"/>
            </p:cNvPr>
            <p:cNvSpPr/>
            <p:nvPr/>
          </p:nvSpPr>
          <p:spPr>
            <a:xfrm>
              <a:off x="8001024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назад 11">
              <a:hlinkClick r:id="" action="ppaction://hlinkshowjump?jump=previousslide" highlightClick="1"/>
            </p:cNvPr>
            <p:cNvSpPr/>
            <p:nvPr/>
          </p:nvSpPr>
          <p:spPr>
            <a:xfrm rot="10800000">
              <a:off x="8501090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Tm="1812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j0405246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7875" y="2133600"/>
            <a:ext cx="20161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j04104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0"/>
            <a:ext cx="11811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j04118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333375"/>
            <a:ext cx="9747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18"/>
          <p:cNvSpPr txBox="1">
            <a:spLocks noChangeArrowheads="1"/>
          </p:cNvSpPr>
          <p:nvPr/>
        </p:nvSpPr>
        <p:spPr bwMode="auto">
          <a:xfrm>
            <a:off x="1116013" y="6481763"/>
            <a:ext cx="1584325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FF0066"/>
                </a:solidFill>
                <a:cs typeface="Arial" charset="0"/>
              </a:rPr>
              <a:t>  </a:t>
            </a:r>
            <a:r>
              <a:rPr lang="ru-RU" b="1">
                <a:solidFill>
                  <a:srgbClr val="FF0066"/>
                </a:solidFill>
                <a:cs typeface="Arial" charset="0"/>
              </a:rPr>
              <a:t>полезно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6227763" y="6481763"/>
            <a:ext cx="1512887" cy="376237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cs typeface="Arial" charset="0"/>
              </a:rPr>
              <a:t>   </a:t>
            </a: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вредно</a:t>
            </a:r>
          </a:p>
        </p:txBody>
      </p:sp>
      <p:pic>
        <p:nvPicPr>
          <p:cNvPr id="18452" name="Picture 20" descr="рпсенеквг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388" y="0"/>
            <a:ext cx="15462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21" descr="уы45ы345ы5ыуе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026400" y="0"/>
            <a:ext cx="1117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22" descr="ршг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9975" y="2852738"/>
            <a:ext cx="16573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23" descr="1193308830_gif0406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59113" y="1341438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25" descr="miscellaneous_590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850" y="2133600"/>
            <a:ext cx="10858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26" descr="Рисунок6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24300" y="404813"/>
            <a:ext cx="571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0" name="Picture 28" descr="чвекеуе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547813" y="1700213"/>
            <a:ext cx="1296987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1" name="Picture 29" descr="чечвкечкв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4500563" y="1484313"/>
            <a:ext cx="12954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2" name="Picture 30" descr="чвечуечувке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516688" y="404813"/>
            <a:ext cx="1046162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3" name="Picture 31" descr="апсапвчкв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5651500" y="2636838"/>
            <a:ext cx="917575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32" descr="j029093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68313" y="3933825"/>
            <a:ext cx="2498725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6" name="Picture 34" descr="кчсевку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851275" y="3500438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35" descr="j0431636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795963" y="4076700"/>
            <a:ext cx="243522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Группа 19"/>
          <p:cNvGrpSpPr/>
          <p:nvPr/>
        </p:nvGrpSpPr>
        <p:grpSpPr>
          <a:xfrm>
            <a:off x="8001024" y="6429396"/>
            <a:ext cx="928694" cy="285728"/>
            <a:chOff x="8001024" y="6429396"/>
            <a:chExt cx="928694" cy="285728"/>
          </a:xfrm>
          <a:solidFill>
            <a:srgbClr val="7030A0"/>
          </a:solidFill>
        </p:grpSpPr>
        <p:sp>
          <p:nvSpPr>
            <p:cNvPr id="21" name="Управляющая кнопка: назад 20">
              <a:hlinkClick r:id="" action="ppaction://hlinkshowjump?jump=previousslide" highlightClick="1"/>
            </p:cNvPr>
            <p:cNvSpPr/>
            <p:nvPr/>
          </p:nvSpPr>
          <p:spPr>
            <a:xfrm>
              <a:off x="8001024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Управляющая кнопка: назад 21">
              <a:hlinkClick r:id="" action="ppaction://hlinkshowjump?jump=previousslide" highlightClick="1"/>
            </p:cNvPr>
            <p:cNvSpPr/>
            <p:nvPr/>
          </p:nvSpPr>
          <p:spPr>
            <a:xfrm rot="10800000">
              <a:off x="8501090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Tm="93832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51284E-6 L 0.09444 0.64006 " pathEditMode="relative" ptsTypes="AA">
                                      <p:cBhvr>
                                        <p:cTn id="6" dur="2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3.58316E-6 L -0.14185 0.22022 " pathEditMode="relative" ptsTypes="AA">
                                      <p:cBhvr>
                                        <p:cTn id="11" dur="2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6.22484E-6 L -0.20469 0.45108 " pathEditMode="relative" ptsTypes="AA">
                                      <p:cBhvr>
                                        <p:cTn id="16" dur="2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8337E-6 L -0.58264 0.57715 " pathEditMode="relative" ptsTypes="AA">
                                      <p:cBhvr>
                                        <p:cTn id="21" dur="2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45431E-6 L 0.65365 0.34629 " pathEditMode="relative" ptsTypes="AA">
                                      <p:cBhvr>
                                        <p:cTn id="26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20842E-6 L -0.37014 0.45131 " pathEditMode="relative" ptsTypes="AA">
                                      <p:cBhvr>
                                        <p:cTn id="31" dur="2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9366E-7 L 0.44896 0.66111 " pathEditMode="relative" ptsTypes="AA">
                                      <p:cBhvr>
                                        <p:cTn id="36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3.39579E-6 L 0.14965 0.68216 " pathEditMode="relative" ptsTypes="AA">
                                      <p:cBhvr>
                                        <p:cTn id="4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98358E-6 L 0.29149 0.65048 " pathEditMode="relative" ptsTypes="AA">
                                      <p:cBhvr>
                                        <p:cTn id="46" dur="2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07495E-6 L -0.47257 0.25191 " pathEditMode="relative" ptsTypes="AA">
                                      <p:cBhvr>
                                        <p:cTn id="51" dur="2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32084E-6 L -0.75608 0.66111 " pathEditMode="relative" ptsTypes="AA">
                                      <p:cBhvr>
                                        <p:cTn id="56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6211E-7 L -0.67726 0.33565 " pathEditMode="relative" ptsTypes="AA">
                                      <p:cBhvr>
                                        <p:cTn id="61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6694E-6 L 0.51198 0.44067 " pathEditMode="relative" ptsTypes="AA">
                                      <p:cBhvr>
                                        <p:cTn id="66" dur="2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9366E-7 L 0.2441 0.15753 " pathEditMode="relative" ptsTypes="AA">
                                      <p:cBhvr>
                                        <p:cTn id="71" dur="2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http://sportmashina.com/images/gipervitamino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http://sportmashina.com/images/gipervitamino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http://sportmashina.com/images/gipervitamino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8" name="Picture 10" descr="https://im1-tub-ru.yandex.net/i?id=d7316f137549f85fcbbf7e53fff67a31-l&amp;n=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0"/>
            <a:ext cx="3862320" cy="3586263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4571999" y="642918"/>
            <a:ext cx="4572001" cy="5417130"/>
            <a:chOff x="4572000" y="940828"/>
            <a:chExt cx="4572001" cy="5417130"/>
          </a:xfrm>
        </p:grpSpPr>
        <p:pic>
          <p:nvPicPr>
            <p:cNvPr id="32776" name="Picture 8" descr="http://zhivem-legko.ru/wp-content/uploads/2015/04/Rol-vitaminov-v-organizme-cheloveka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0" y="940828"/>
              <a:ext cx="4572000" cy="2059544"/>
            </a:xfrm>
            <a:prstGeom prst="rect">
              <a:avLst/>
            </a:prstGeom>
            <a:noFill/>
          </p:spPr>
        </p:pic>
        <p:pic>
          <p:nvPicPr>
            <p:cNvPr id="32780" name="Picture 12" descr="https://fs00.infourok.ru/images/doc/227/42500/2/img1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1" y="3000372"/>
              <a:ext cx="4572000" cy="3357586"/>
            </a:xfrm>
            <a:prstGeom prst="rect">
              <a:avLst/>
            </a:prstGeom>
            <a:noFill/>
          </p:spPr>
        </p:pic>
      </p:grpSp>
      <p:pic>
        <p:nvPicPr>
          <p:cNvPr id="32782" name="Picture 14" descr="https://im1-tub-ru.yandex.net/i?id=1035680a1e79a83e01cfee80ac4f641c-l&amp;n=13"/>
          <p:cNvPicPr>
            <a:picLocks noChangeAspect="1" noChangeArrowheads="1"/>
          </p:cNvPicPr>
          <p:nvPr/>
        </p:nvPicPr>
        <p:blipFill>
          <a:blip r:embed="rId5"/>
          <a:srcRect t="6666" r="3749" b="11666"/>
          <a:stretch>
            <a:fillRect/>
          </a:stretch>
        </p:blipFill>
        <p:spPr bwMode="auto">
          <a:xfrm>
            <a:off x="0" y="3786190"/>
            <a:ext cx="4490363" cy="2857520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8001024" y="6429396"/>
            <a:ext cx="928694" cy="285728"/>
            <a:chOff x="8001024" y="6429396"/>
            <a:chExt cx="928694" cy="285728"/>
          </a:xfrm>
          <a:solidFill>
            <a:srgbClr val="7030A0"/>
          </a:solidFill>
        </p:grpSpPr>
        <p:sp>
          <p:nvSpPr>
            <p:cNvPr id="11" name="Управляющая кнопка: назад 10">
              <a:hlinkClick r:id="" action="ppaction://hlinkshowjump?jump=previousslide" highlightClick="1"/>
            </p:cNvPr>
            <p:cNvSpPr/>
            <p:nvPr/>
          </p:nvSpPr>
          <p:spPr>
            <a:xfrm>
              <a:off x="8001024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назад 11">
              <a:hlinkClick r:id="" action="ppaction://hlinkshowjump?jump=previousslide" highlightClick="1"/>
            </p:cNvPr>
            <p:cNvSpPr/>
            <p:nvPr/>
          </p:nvSpPr>
          <p:spPr>
            <a:xfrm rot="10800000">
              <a:off x="8501090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im1-tub-ru.yandex.net/i?id=f87ddbcdbd20aa795cc252fdab88d674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5033964"/>
          </a:xfrm>
          <a:prstGeom prst="rect">
            <a:avLst/>
          </a:prstGeom>
          <a:noFill/>
        </p:spPr>
      </p:pic>
      <p:grpSp>
        <p:nvGrpSpPr>
          <p:cNvPr id="3" name="Группа 2"/>
          <p:cNvGrpSpPr/>
          <p:nvPr/>
        </p:nvGrpSpPr>
        <p:grpSpPr>
          <a:xfrm>
            <a:off x="8001024" y="6429396"/>
            <a:ext cx="928694" cy="285728"/>
            <a:chOff x="8001024" y="6429396"/>
            <a:chExt cx="928694" cy="285728"/>
          </a:xfrm>
          <a:solidFill>
            <a:srgbClr val="7030A0"/>
          </a:solidFill>
        </p:grpSpPr>
        <p:sp>
          <p:nvSpPr>
            <p:cNvPr id="4" name="Управляющая кнопка: назад 3">
              <a:hlinkClick r:id="" action="ppaction://hlinkshowjump?jump=previousslide" highlightClick="1"/>
            </p:cNvPr>
            <p:cNvSpPr/>
            <p:nvPr/>
          </p:nvSpPr>
          <p:spPr>
            <a:xfrm>
              <a:off x="8001024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Управляющая кнопка: назад 4">
              <a:hlinkClick r:id="" action="ppaction://hlinkshowjump?jump=previousslide" highlightClick="1"/>
            </p:cNvPr>
            <p:cNvSpPr/>
            <p:nvPr/>
          </p:nvSpPr>
          <p:spPr>
            <a:xfrm rot="10800000">
              <a:off x="8501090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Documents and Settings\Юзер\Мои документы\Мои документы\картинки\ВЕКТОРНЫЕ РИСУНКИ, ВСЯ КОЛЛЕКЦИЯ\J021289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46" y="571500"/>
            <a:ext cx="1285867" cy="150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3" y="1643063"/>
            <a:ext cx="8501062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4800" i="1" dirty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Закаливание воздухом.</a:t>
            </a:r>
          </a:p>
          <a:p>
            <a:pPr>
              <a:buFont typeface="Wingdings" pitchFamily="2" charset="2"/>
              <a:buNone/>
              <a:defRPr/>
            </a:pP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Закаливание водой.</a:t>
            </a:r>
          </a:p>
        </p:txBody>
      </p:sp>
      <p:pic>
        <p:nvPicPr>
          <p:cNvPr id="10244" name="Picture 4" descr="C:\Documents and Settings\Юзер\Мои документы\Мои документы\картинки\ВЕКТОРНЫЕ РИСУНКИ, ВСЯ КОЛЛЕКЦИЯ\J021297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8680" y="1714488"/>
            <a:ext cx="223958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C:\Documents and Settings\Юзер\Мои документы\Мои документы\картинки\ВЕКТОРНЫЕ РИСУНКИ, ВСЯ КОЛЛЕКЦИЯ\J0212971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496" y="4214818"/>
            <a:ext cx="3408140" cy="228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357188" y="214313"/>
            <a:ext cx="8643937" cy="1325562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Закаливание – одна из форм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укрепления здоровья человека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001024" y="6429396"/>
            <a:ext cx="928694" cy="285728"/>
            <a:chOff x="8001024" y="6429396"/>
            <a:chExt cx="928694" cy="285728"/>
          </a:xfrm>
          <a:solidFill>
            <a:srgbClr val="7030A0"/>
          </a:solidFill>
        </p:grpSpPr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8001024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 rot="10800000">
              <a:off x="8501090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Tm="1881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4" descr="https://im3-tub-ru.yandex.net/i?id=ed91a2bf85010a9f493fc7863250e6ff&amp;n=33&amp;h=215&amp;w=3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0167" y="3929066"/>
            <a:ext cx="4413833" cy="2928934"/>
          </a:xfrm>
          <a:prstGeom prst="rect">
            <a:avLst/>
          </a:prstGeom>
          <a:noFill/>
        </p:spPr>
      </p:pic>
      <p:pic>
        <p:nvPicPr>
          <p:cNvPr id="11271" name="Picture 8" descr="DO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064500" y="4000504"/>
            <a:ext cx="10795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AutoShape 2" descr="https://cdn.pixabay.com/photo/2016/11/10/15/31/fishing-1814486__3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cdn.pixabay.com/photo/2016/11/10/15/31/fishing-1814486__3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s://cdn.pixabay.com/photo/2016/11/10/15/31/fishing-1814486__3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https://cdn.pixabay.com/photo/2016/11/10/15/31/fishing-1814486__3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214282" y="142852"/>
            <a:ext cx="6072230" cy="3714776"/>
            <a:chOff x="214282" y="0"/>
            <a:chExt cx="8299342" cy="4959019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214282" y="0"/>
              <a:ext cx="8299342" cy="2571744"/>
              <a:chOff x="0" y="0"/>
              <a:chExt cx="8299342" cy="2571744"/>
            </a:xfrm>
          </p:grpSpPr>
          <p:pic>
            <p:nvPicPr>
              <p:cNvPr id="6154" name="Picture 10" descr="https://im1-tub-ru.yandex.net/i?id=735cec3c62cc7bbad6b7dff7364156cf-l&amp;n=1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4276058" cy="2571744"/>
              </a:xfrm>
              <a:prstGeom prst="rect">
                <a:avLst/>
              </a:prstGeom>
              <a:noFill/>
            </p:spPr>
          </p:pic>
          <p:pic>
            <p:nvPicPr>
              <p:cNvPr id="6156" name="Picture 12" descr="http://www3.pictures.zimbio.com/gi/Olympics+Day+13+Synchronised+Swimming+of9mJc-iQVhl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14810" y="0"/>
                <a:ext cx="4084532" cy="2571743"/>
              </a:xfrm>
              <a:prstGeom prst="rect">
                <a:avLst/>
              </a:prstGeom>
              <a:noFill/>
            </p:spPr>
          </p:pic>
        </p:grpSp>
        <p:pic>
          <p:nvPicPr>
            <p:cNvPr id="6160" name="Picture 16" descr="http://rmhealthy.com/wp-content/uploads/2014/01/swimming-SAF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4282" y="2143116"/>
              <a:ext cx="4214842" cy="2815903"/>
            </a:xfrm>
            <a:prstGeom prst="rect">
              <a:avLst/>
            </a:prstGeom>
            <a:noFill/>
          </p:spPr>
        </p:pic>
        <p:pic>
          <p:nvPicPr>
            <p:cNvPr id="6162" name="Picture 18" descr="http://edikst.ru/misc/i/gallery/27428/1406482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29124" y="2143116"/>
              <a:ext cx="4071966" cy="2786081"/>
            </a:xfrm>
            <a:prstGeom prst="rect">
              <a:avLst/>
            </a:prstGeom>
            <a:noFill/>
          </p:spPr>
        </p:pic>
      </p:grpSp>
      <p:sp>
        <p:nvSpPr>
          <p:cNvPr id="11269" name="AutoShape 6"/>
          <p:cNvSpPr>
            <a:spLocks noChangeArrowheads="1"/>
          </p:cNvSpPr>
          <p:nvPr/>
        </p:nvSpPr>
        <p:spPr bwMode="auto">
          <a:xfrm>
            <a:off x="500034" y="2928934"/>
            <a:ext cx="3571900" cy="3929066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EE7F2"/>
              </a:gs>
              <a:gs pos="17999">
                <a:srgbClr val="FBD49C"/>
              </a:gs>
              <a:gs pos="39000">
                <a:srgbClr val="FBA97D"/>
              </a:gs>
              <a:gs pos="64000">
                <a:srgbClr val="FAC77D"/>
              </a:gs>
              <a:gs pos="82001">
                <a:srgbClr val="FEE7F2"/>
              </a:gs>
              <a:gs pos="100000">
                <a:srgbClr val="FBEAC7"/>
              </a:gs>
            </a:gsLst>
            <a:lin ang="18900000" scaled="1"/>
          </a:gradFill>
          <a:ln w="38100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с болезнями </a:t>
            </a:r>
          </a:p>
          <a:p>
            <a:pPr algn="ctr">
              <a:spcBef>
                <a:spcPct val="50000"/>
              </a:spcBef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справляться</a:t>
            </a:r>
          </a:p>
          <a:p>
            <a:pPr algn="ctr">
              <a:spcBef>
                <a:spcPct val="50000"/>
              </a:spcBef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Надо смело </a:t>
            </a:r>
          </a:p>
          <a:p>
            <a:pPr algn="ctr">
              <a:spcBef>
                <a:spcPct val="50000"/>
              </a:spcBef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закаляться!</a:t>
            </a:r>
          </a:p>
        </p:txBody>
      </p:sp>
      <p:pic>
        <p:nvPicPr>
          <p:cNvPr id="7" name="Picture 10" descr="WEIGHTS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6072166" y="785794"/>
            <a:ext cx="3071834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Группа 15"/>
          <p:cNvGrpSpPr/>
          <p:nvPr/>
        </p:nvGrpSpPr>
        <p:grpSpPr>
          <a:xfrm>
            <a:off x="8001024" y="6429396"/>
            <a:ext cx="928694" cy="285728"/>
            <a:chOff x="8001024" y="6429396"/>
            <a:chExt cx="928694" cy="285728"/>
          </a:xfrm>
          <a:solidFill>
            <a:srgbClr val="7030A0"/>
          </a:solidFill>
        </p:grpSpPr>
        <p:sp>
          <p:nvSpPr>
            <p:cNvPr id="17" name="Управляющая кнопка: назад 16">
              <a:hlinkClick r:id="" action="ppaction://hlinkshowjump?jump=previousslide" highlightClick="1"/>
            </p:cNvPr>
            <p:cNvSpPr/>
            <p:nvPr/>
          </p:nvSpPr>
          <p:spPr>
            <a:xfrm>
              <a:off x="8001024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Управляющая кнопка: назад 17">
              <a:hlinkClick r:id="" action="ppaction://hlinkshowjump?jump=previousslide" highlightClick="1"/>
            </p:cNvPr>
            <p:cNvSpPr/>
            <p:nvPr/>
          </p:nvSpPr>
          <p:spPr>
            <a:xfrm rot="10800000">
              <a:off x="8501090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Tm="4807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85728"/>
            <a:ext cx="375049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deti.mail.ru/pre_square800_resize/pic/photolib/2013/05/25/Depositphotos_11878723_s8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86190"/>
            <a:ext cx="4188832" cy="2790810"/>
          </a:xfrm>
          <a:prstGeom prst="rect">
            <a:avLst/>
          </a:prstGeom>
          <a:noFill/>
        </p:spPr>
      </p:pic>
      <p:pic>
        <p:nvPicPr>
          <p:cNvPr id="5126" name="Picture 6" descr="https://im2-tub-ru.yandex.net/i?id=fdc37983a0632913f97dae284a2fa3f7-l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14290"/>
            <a:ext cx="3723259" cy="2795547"/>
          </a:xfrm>
          <a:prstGeom prst="rect">
            <a:avLst/>
          </a:prstGeom>
          <a:noFill/>
        </p:spPr>
      </p:pic>
      <p:pic>
        <p:nvPicPr>
          <p:cNvPr id="5124" name="Picture 4" descr="http://www.btr.com.tr/Content/Panel/Teaser/220741_11-btr-promosy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2000240"/>
            <a:ext cx="3200422" cy="2000264"/>
          </a:xfrm>
          <a:prstGeom prst="rect">
            <a:avLst/>
          </a:prstGeom>
          <a:noFill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14942" y="3786190"/>
            <a:ext cx="35433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8001024" y="6429396"/>
            <a:ext cx="928694" cy="285728"/>
            <a:chOff x="8001024" y="6429396"/>
            <a:chExt cx="928694" cy="285728"/>
          </a:xfrm>
          <a:solidFill>
            <a:srgbClr val="7030A0"/>
          </a:solidFill>
        </p:grpSpPr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8001024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назад 10">
              <a:hlinkClick r:id="" action="ppaction://hlinkshowjump?jump=previousslide" highlightClick="1"/>
            </p:cNvPr>
            <p:cNvSpPr/>
            <p:nvPr/>
          </p:nvSpPr>
          <p:spPr>
            <a:xfrm rot="10800000">
              <a:off x="8501090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custDataLst>
      <p:tags r:id="rId1"/>
    </p:custDataLst>
  </p:cSld>
  <p:clrMapOvr>
    <a:masterClrMapping/>
  </p:clrMapOvr>
  <p:transition advTm="3901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PC104\Desktop\ЗОЖ\зож-эмблем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2795"/>
            <a:ext cx="7500990" cy="6530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/>
          <p:cNvGrpSpPr/>
          <p:nvPr/>
        </p:nvGrpSpPr>
        <p:grpSpPr>
          <a:xfrm>
            <a:off x="8001024" y="6429396"/>
            <a:ext cx="928694" cy="285728"/>
            <a:chOff x="8001024" y="6429396"/>
            <a:chExt cx="928694" cy="285728"/>
          </a:xfrm>
          <a:solidFill>
            <a:srgbClr val="7030A0"/>
          </a:solidFill>
        </p:grpSpPr>
        <p:sp>
          <p:nvSpPr>
            <p:cNvPr id="4" name="Управляющая кнопка: назад 3">
              <a:hlinkClick r:id="" action="ppaction://hlinkshowjump?jump=previousslide" highlightClick="1"/>
            </p:cNvPr>
            <p:cNvSpPr/>
            <p:nvPr/>
          </p:nvSpPr>
          <p:spPr>
            <a:xfrm>
              <a:off x="8001024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Управляющая кнопка: назад 4">
              <a:hlinkClick r:id="" action="ppaction://hlinkshowjump?jump=previousslide" highlightClick="1"/>
            </p:cNvPr>
            <p:cNvSpPr/>
            <p:nvPr/>
          </p:nvSpPr>
          <p:spPr>
            <a:xfrm rot="10800000">
              <a:off x="8501090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WordArt 5"/>
          <p:cNvSpPr>
            <a:spLocks noChangeArrowheads="1" noChangeShapeType="1" noTextEdit="1"/>
          </p:cNvSpPr>
          <p:nvPr/>
        </p:nvSpPr>
        <p:spPr bwMode="auto">
          <a:xfrm>
            <a:off x="3708400" y="4724400"/>
            <a:ext cx="2016125" cy="11636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золота</a:t>
            </a:r>
          </a:p>
        </p:txBody>
      </p:sp>
      <p:sp>
        <p:nvSpPr>
          <p:cNvPr id="57350" name="WordArt 6"/>
          <p:cNvSpPr>
            <a:spLocks noChangeArrowheads="1" noChangeShapeType="1" noTextEdit="1"/>
          </p:cNvSpPr>
          <p:nvPr/>
        </p:nvSpPr>
        <p:spPr bwMode="auto">
          <a:xfrm>
            <a:off x="900113" y="2708275"/>
            <a:ext cx="2374900" cy="16652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дороже</a:t>
            </a:r>
          </a:p>
        </p:txBody>
      </p:sp>
      <p:sp>
        <p:nvSpPr>
          <p:cNvPr id="57351" name="WordArt 7"/>
          <p:cNvSpPr>
            <a:spLocks noChangeArrowheads="1" noChangeShapeType="1" noTextEdit="1"/>
          </p:cNvSpPr>
          <p:nvPr/>
        </p:nvSpPr>
        <p:spPr bwMode="auto">
          <a:xfrm>
            <a:off x="6011863" y="1196975"/>
            <a:ext cx="2519362" cy="15843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здоровье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8001024" y="6429396"/>
            <a:ext cx="928694" cy="285728"/>
            <a:chOff x="8001024" y="6429396"/>
            <a:chExt cx="928694" cy="285728"/>
          </a:xfrm>
          <a:solidFill>
            <a:srgbClr val="7030A0"/>
          </a:solidFill>
        </p:grpSpPr>
        <p:sp>
          <p:nvSpPr>
            <p:cNvPr id="6" name="Управляющая кнопка: назад 5">
              <a:hlinkClick r:id="" action="ppaction://hlinkshowjump?jump=previousslide" highlightClick="1"/>
            </p:cNvPr>
            <p:cNvSpPr/>
            <p:nvPr/>
          </p:nvSpPr>
          <p:spPr>
            <a:xfrm>
              <a:off x="8001024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правляющая кнопка: назад 6">
              <a:hlinkClick r:id="" action="ppaction://hlinkshowjump?jump=previousslide" highlightClick="1"/>
            </p:cNvPr>
            <p:cNvSpPr/>
            <p:nvPr/>
          </p:nvSpPr>
          <p:spPr>
            <a:xfrm rot="10800000">
              <a:off x="8501090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custDataLst>
      <p:tags r:id="rId1"/>
    </p:custDataLst>
  </p:cSld>
  <p:clrMapOvr>
    <a:masterClrMapping/>
  </p:clrMapOvr>
  <p:transition advTm="12748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3.40042E-6 L -0.62222 3.40042E-6 " pathEditMode="relative" ptsTypes="AA">
                                      <p:cBhvr>
                                        <p:cTn id="6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19223E-7 L 0.21267 -0.000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38793E-6 L 0.16007 -0.179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-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  <p:bldP spid="57350" grpId="0" animBg="1"/>
      <p:bldP spid="573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 bwMode="auto">
          <a:xfrm>
            <a:off x="193418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«Создаем планету Здоровья»</a:t>
            </a:r>
            <a:endParaRPr kumimoji="0" lang="ru-RU" sz="4400" b="1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3" descr="доктор"/>
          <p:cNvPicPr>
            <a:picLocks noChangeAspect="1" noChangeArrowheads="1"/>
          </p:cNvPicPr>
          <p:nvPr/>
        </p:nvPicPr>
        <p:blipFill>
          <a:blip r:embed="rId2"/>
          <a:srcRect l="5439" t="4429" r="4954" b="5461"/>
          <a:stretch>
            <a:fillRect/>
          </a:stretch>
        </p:blipFill>
        <p:spPr bwMode="auto">
          <a:xfrm>
            <a:off x="0" y="1214422"/>
            <a:ext cx="3505859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рис1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0163" y="3143248"/>
            <a:ext cx="2430743" cy="310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рис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5320" y="3000373"/>
            <a:ext cx="2652555" cy="320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3035033" y="1500174"/>
            <a:ext cx="52149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</a:rPr>
              <a:t>Всем известно и понятно,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</a:rPr>
              <a:t>Что здоровым быть приятно.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</a:rPr>
              <a:t>Только надо знать.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</a:rPr>
              <a:t>Как здоровым стать</a:t>
            </a: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</a:rPr>
              <a:t>.</a:t>
            </a:r>
            <a:endParaRPr lang="ru-RU" sz="2000" dirty="0">
              <a:solidFill>
                <a:srgbClr val="FFFF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8001024" y="6429396"/>
            <a:ext cx="928694" cy="285728"/>
            <a:chOff x="8001024" y="6429396"/>
            <a:chExt cx="928694" cy="285728"/>
          </a:xfrm>
          <a:solidFill>
            <a:srgbClr val="7030A0"/>
          </a:solidFill>
        </p:grpSpPr>
        <p:sp>
          <p:nvSpPr>
            <p:cNvPr id="8" name="Управляющая кнопка: назад 7">
              <a:hlinkClick r:id="" action="ppaction://hlinkshowjump?jump=previousslide" highlightClick="1"/>
            </p:cNvPr>
            <p:cNvSpPr/>
            <p:nvPr/>
          </p:nvSpPr>
          <p:spPr>
            <a:xfrm>
              <a:off x="8001024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 rot="10800000">
              <a:off x="8501090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WordArt 4"/>
          <p:cNvSpPr>
            <a:spLocks noChangeArrowheads="1" noChangeShapeType="1" noTextEdit="1"/>
          </p:cNvSpPr>
          <p:nvPr/>
        </p:nvSpPr>
        <p:spPr bwMode="auto">
          <a:xfrm>
            <a:off x="1258888" y="908050"/>
            <a:ext cx="406400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</a:t>
            </a:r>
          </a:p>
        </p:txBody>
      </p:sp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2555875" y="2852738"/>
            <a:ext cx="1474788" cy="11604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теле</a:t>
            </a:r>
          </a:p>
        </p:txBody>
      </p:sp>
      <p:sp>
        <p:nvSpPr>
          <p:cNvPr id="58374" name="WordArt 6"/>
          <p:cNvSpPr>
            <a:spLocks noChangeArrowheads="1" noChangeShapeType="1" noTextEdit="1"/>
          </p:cNvSpPr>
          <p:nvPr/>
        </p:nvSpPr>
        <p:spPr bwMode="auto">
          <a:xfrm>
            <a:off x="4140200" y="836613"/>
            <a:ext cx="2738438" cy="12985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здоровом</a:t>
            </a:r>
          </a:p>
        </p:txBody>
      </p:sp>
      <p:sp>
        <p:nvSpPr>
          <p:cNvPr id="58375" name="WordArt 7"/>
          <p:cNvSpPr>
            <a:spLocks noChangeArrowheads="1" noChangeShapeType="1" noTextEdit="1"/>
          </p:cNvSpPr>
          <p:nvPr/>
        </p:nvSpPr>
        <p:spPr bwMode="auto">
          <a:xfrm>
            <a:off x="1763713" y="4797425"/>
            <a:ext cx="1355725" cy="11604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дух</a:t>
            </a:r>
          </a:p>
        </p:txBody>
      </p:sp>
      <p:sp>
        <p:nvSpPr>
          <p:cNvPr id="58376" name="WordArt 8"/>
          <p:cNvSpPr>
            <a:spLocks noChangeArrowheads="1" noChangeShapeType="1" noTextEdit="1"/>
          </p:cNvSpPr>
          <p:nvPr/>
        </p:nvSpPr>
        <p:spPr bwMode="auto">
          <a:xfrm>
            <a:off x="4500563" y="3573463"/>
            <a:ext cx="3419475" cy="13763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здоровый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8001024" y="6429396"/>
            <a:ext cx="928694" cy="285728"/>
            <a:chOff x="8001024" y="6429396"/>
            <a:chExt cx="928694" cy="285728"/>
          </a:xfrm>
          <a:solidFill>
            <a:srgbClr val="7030A0"/>
          </a:solidFill>
        </p:grpSpPr>
        <p:sp>
          <p:nvSpPr>
            <p:cNvPr id="8" name="Управляющая кнопка: назад 7">
              <a:hlinkClick r:id="" action="ppaction://hlinkshowjump?jump=previousslide" highlightClick="1"/>
            </p:cNvPr>
            <p:cNvSpPr/>
            <p:nvPr/>
          </p:nvSpPr>
          <p:spPr>
            <a:xfrm>
              <a:off x="8001024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 rot="10800000">
              <a:off x="8501090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custDataLst>
      <p:tags r:id="rId1"/>
    </p:custDataLst>
  </p:cSld>
  <p:clrMapOvr>
    <a:masterClrMapping/>
  </p:clrMapOvr>
  <p:transition advTm="223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64168E-6 L -0.07101 -0.05251 " pathEditMode="relative" ptsTypes="AA">
                                      <p:cBhvr>
                                        <p:cTn id="6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96623E-7 L -0.40174 0.14688 " pathEditMode="relative" ptsTypes="AA">
                                      <p:cBhvr>
                                        <p:cTn id="8" dur="2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6005E-6 L -0.17136 0.057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2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2.64168E-6 L 0.48039 0.05251 " pathEditMode="relative" ptsTypes="AA">
                                      <p:cBhvr>
                                        <p:cTn id="12" dur="2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  <p:bldP spid="58374" grpId="0" animBg="1"/>
      <p:bldP spid="58375" grpId="0" animBg="1"/>
      <p:bldP spid="5837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WordArt 4"/>
          <p:cNvSpPr>
            <a:spLocks noChangeArrowheads="1" noChangeShapeType="1" noTextEdit="1"/>
          </p:cNvSpPr>
          <p:nvPr/>
        </p:nvSpPr>
        <p:spPr bwMode="auto">
          <a:xfrm>
            <a:off x="1979613" y="2852738"/>
            <a:ext cx="2451100" cy="1447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чистота</a:t>
            </a:r>
          </a:p>
        </p:txBody>
      </p:sp>
      <p:sp>
        <p:nvSpPr>
          <p:cNvPr id="59397" name="WordArt 5"/>
          <p:cNvSpPr>
            <a:spLocks noChangeArrowheads="1" noChangeShapeType="1" noTextEdit="1"/>
          </p:cNvSpPr>
          <p:nvPr/>
        </p:nvSpPr>
        <p:spPr bwMode="auto">
          <a:xfrm>
            <a:off x="4932363" y="908050"/>
            <a:ext cx="3275012" cy="11604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здоровья</a:t>
            </a:r>
          </a:p>
        </p:txBody>
      </p:sp>
      <p:sp>
        <p:nvSpPr>
          <p:cNvPr id="59398" name="WordArt 6"/>
          <p:cNvSpPr>
            <a:spLocks noChangeArrowheads="1" noChangeShapeType="1" noTextEdit="1"/>
          </p:cNvSpPr>
          <p:nvPr/>
        </p:nvSpPr>
        <p:spPr bwMode="auto">
          <a:xfrm>
            <a:off x="5148263" y="5229225"/>
            <a:ext cx="2357437" cy="10874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залог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8001024" y="6429396"/>
            <a:ext cx="928694" cy="285728"/>
            <a:chOff x="8001024" y="6429396"/>
            <a:chExt cx="928694" cy="285728"/>
          </a:xfrm>
          <a:solidFill>
            <a:srgbClr val="7030A0"/>
          </a:solidFill>
        </p:grpSpPr>
        <p:sp>
          <p:nvSpPr>
            <p:cNvPr id="6" name="Управляющая кнопка: назад 5">
              <a:hlinkClick r:id="" action="ppaction://hlinkshowjump?jump=previousslide" highlightClick="1"/>
            </p:cNvPr>
            <p:cNvSpPr/>
            <p:nvPr/>
          </p:nvSpPr>
          <p:spPr>
            <a:xfrm>
              <a:off x="8001024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правляющая кнопка: назад 6">
              <a:hlinkClick r:id="" action="ppaction://hlinkshowjump?jump=previousslide" highlightClick="1"/>
            </p:cNvPr>
            <p:cNvSpPr/>
            <p:nvPr/>
          </p:nvSpPr>
          <p:spPr>
            <a:xfrm rot="10800000">
              <a:off x="8501090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custDataLst>
      <p:tags r:id="rId1"/>
    </p:custDataLst>
  </p:cSld>
  <p:clrMapOvr>
    <a:masterClrMapping/>
  </p:clrMapOvr>
  <p:transition advTm="3205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6.59958E-6 L -0.15764 -0.28314 " pathEditMode="relative" ptsTypes="AA">
                                      <p:cBhvr>
                                        <p:cTn id="6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37104E-6 L -0.21059 0.48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2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6232E-6 L -0.37812 -0.33588 " pathEditMode="relative" ptsTypes="AA">
                                      <p:cBhvr>
                                        <p:cTn id="10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/>
      <p:bldP spid="59397" grpId="0" animBg="1"/>
      <p:bldP spid="5939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WordArt 4"/>
          <p:cNvSpPr>
            <a:spLocks noChangeArrowheads="1" noChangeShapeType="1" noTextEdit="1"/>
          </p:cNvSpPr>
          <p:nvPr/>
        </p:nvSpPr>
        <p:spPr bwMode="auto">
          <a:xfrm>
            <a:off x="6084888" y="1268413"/>
            <a:ext cx="1331912" cy="10874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моё</a:t>
            </a:r>
          </a:p>
        </p:txBody>
      </p:sp>
      <p:sp>
        <p:nvSpPr>
          <p:cNvPr id="60421" name="WordArt 5"/>
          <p:cNvSpPr>
            <a:spLocks noChangeArrowheads="1" noChangeShapeType="1" noTextEdit="1"/>
          </p:cNvSpPr>
          <p:nvPr/>
        </p:nvSpPr>
        <p:spPr bwMode="auto">
          <a:xfrm>
            <a:off x="1763713" y="3357563"/>
            <a:ext cx="2627312" cy="11604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здоровье</a:t>
            </a:r>
          </a:p>
        </p:txBody>
      </p:sp>
      <p:sp>
        <p:nvSpPr>
          <p:cNvPr id="60422" name="WordArt 6"/>
          <p:cNvSpPr>
            <a:spLocks noChangeArrowheads="1" noChangeShapeType="1" noTextEdit="1"/>
          </p:cNvSpPr>
          <p:nvPr/>
        </p:nvSpPr>
        <p:spPr bwMode="auto">
          <a:xfrm>
            <a:off x="5724525" y="3500438"/>
            <a:ext cx="431800" cy="6588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</a:t>
            </a:r>
          </a:p>
        </p:txBody>
      </p:sp>
      <p:sp>
        <p:nvSpPr>
          <p:cNvPr id="60423" name="WordArt 7"/>
          <p:cNvSpPr>
            <a:spLocks noChangeArrowheads="1" noChangeShapeType="1" noTextEdit="1"/>
          </p:cNvSpPr>
          <p:nvPr/>
        </p:nvSpPr>
        <p:spPr bwMode="auto">
          <a:xfrm>
            <a:off x="1331913" y="1052513"/>
            <a:ext cx="1636712" cy="13033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руках</a:t>
            </a:r>
          </a:p>
        </p:txBody>
      </p:sp>
      <p:sp>
        <p:nvSpPr>
          <p:cNvPr id="60424" name="WordArt 8"/>
          <p:cNvSpPr>
            <a:spLocks noChangeArrowheads="1" noChangeShapeType="1" noTextEdit="1"/>
          </p:cNvSpPr>
          <p:nvPr/>
        </p:nvSpPr>
        <p:spPr bwMode="auto">
          <a:xfrm>
            <a:off x="6011863" y="4941888"/>
            <a:ext cx="1800225" cy="1231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моих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8001024" y="6429396"/>
            <a:ext cx="928694" cy="285728"/>
            <a:chOff x="8001024" y="6429396"/>
            <a:chExt cx="928694" cy="285728"/>
          </a:xfrm>
          <a:solidFill>
            <a:srgbClr val="7030A0"/>
          </a:solidFill>
        </p:grpSpPr>
        <p:sp>
          <p:nvSpPr>
            <p:cNvPr id="8" name="Управляющая кнопка: назад 7">
              <a:hlinkClick r:id="" action="ppaction://hlinkshowjump?jump=previousslide" highlightClick="1"/>
            </p:cNvPr>
            <p:cNvSpPr/>
            <p:nvPr/>
          </p:nvSpPr>
          <p:spPr>
            <a:xfrm>
              <a:off x="8001024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 rot="10800000">
              <a:off x="8501090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custDataLst>
      <p:tags r:id="rId1"/>
    </p:custDataLst>
  </p:cSld>
  <p:clrMapOvr>
    <a:masterClrMapping/>
  </p:clrMapOvr>
  <p:transition advTm="4807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1.70021E-6 L -0.62204 -0.09438 " pathEditMode="relative" ptsTypes="AA">
                                      <p:cBhvr>
                                        <p:cTn id="6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31182E-6 L -0.11215 -0.22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11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12908E-6 L -0.29132 -0.079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-4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26787E-6 L -0.20868 -0.320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73653E-6 L 0.45399 0.461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  <p:bldP spid="60421" grpId="0" animBg="1"/>
      <p:bldP spid="60422" grpId="0" animBg="1"/>
      <p:bldP spid="60423" grpId="0" animBg="1"/>
      <p:bldP spid="604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104\Desktop\ЗОЖ\символ волонтеров-ЗО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7358114" cy="6344514"/>
          </a:xfrm>
          <a:prstGeom prst="rect">
            <a:avLst/>
          </a:prstGeom>
          <a:noFill/>
        </p:spPr>
      </p:pic>
      <p:grpSp>
        <p:nvGrpSpPr>
          <p:cNvPr id="3" name="Группа 2"/>
          <p:cNvGrpSpPr/>
          <p:nvPr/>
        </p:nvGrpSpPr>
        <p:grpSpPr>
          <a:xfrm>
            <a:off x="8001024" y="6429396"/>
            <a:ext cx="928694" cy="285728"/>
            <a:chOff x="8001024" y="6429396"/>
            <a:chExt cx="928694" cy="285728"/>
          </a:xfrm>
          <a:solidFill>
            <a:srgbClr val="7030A0"/>
          </a:solidFill>
        </p:grpSpPr>
        <p:sp>
          <p:nvSpPr>
            <p:cNvPr id="4" name="Управляющая кнопка: назад 3">
              <a:hlinkClick r:id="" action="ppaction://hlinkshowjump?jump=previousslide" highlightClick="1"/>
            </p:cNvPr>
            <p:cNvSpPr/>
            <p:nvPr/>
          </p:nvSpPr>
          <p:spPr>
            <a:xfrm>
              <a:off x="8001024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Управляющая кнопка: назад 4">
              <a:hlinkClick r:id="" action="ppaction://hlinkshowjump?jump=previousslide" highlightClick="1"/>
            </p:cNvPr>
            <p:cNvSpPr/>
            <p:nvPr/>
          </p:nvSpPr>
          <p:spPr>
            <a:xfrm rot="10800000">
              <a:off x="8501090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635375" y="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 b="1">
              <a:solidFill>
                <a:schemeClr val="hlink"/>
              </a:solidFill>
            </a:endParaRP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179388" y="188913"/>
            <a:ext cx="2808287" cy="6553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/>
              <a:t>СУТУЛЫЙ</a:t>
            </a:r>
          </a:p>
          <a:p>
            <a:pPr algn="ctr">
              <a:defRPr/>
            </a:pPr>
            <a:r>
              <a:rPr lang="ru-RU" sz="2800" b="1"/>
              <a:t>КРЕПКИЙ</a:t>
            </a:r>
          </a:p>
          <a:p>
            <a:pPr algn="ctr">
              <a:defRPr/>
            </a:pPr>
            <a:r>
              <a:rPr lang="ru-RU" sz="2800" b="1"/>
              <a:t>НЕУКЛЮЖИЙ</a:t>
            </a:r>
          </a:p>
          <a:p>
            <a:pPr algn="ctr">
              <a:defRPr/>
            </a:pPr>
            <a:r>
              <a:rPr lang="ru-RU" sz="2800" b="1"/>
              <a:t>ВЫСОКИЙ</a:t>
            </a:r>
          </a:p>
          <a:p>
            <a:pPr algn="ctr">
              <a:defRPr/>
            </a:pPr>
            <a:r>
              <a:rPr lang="ru-RU" sz="2800" b="1"/>
              <a:t>ХУДОЙ</a:t>
            </a:r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3203575" y="260350"/>
            <a:ext cx="2736850" cy="6481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33">
                  <a:gamma/>
                  <a:shade val="46275"/>
                  <a:invGamma/>
                </a:srgbClr>
              </a:gs>
              <a:gs pos="5000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ГОРБАТЫЙ</a:t>
            </a:r>
          </a:p>
          <a:p>
            <a:pPr algn="ctr">
              <a:defRPr/>
            </a:pPr>
            <a:r>
              <a:rPr lang="ru-RU" sz="2800" b="1" dirty="0"/>
              <a:t>БЛЕДНЫЙ</a:t>
            </a:r>
          </a:p>
          <a:p>
            <a:pPr algn="ctr">
              <a:defRPr/>
            </a:pPr>
            <a:r>
              <a:rPr lang="ru-RU" sz="2800" b="1" dirty="0"/>
              <a:t>ХИЛЫЙ</a:t>
            </a:r>
          </a:p>
          <a:p>
            <a:pPr algn="ctr">
              <a:defRPr/>
            </a:pPr>
            <a:r>
              <a:rPr lang="ru-RU" sz="2800" b="1" dirty="0"/>
              <a:t>НИЗКИЙ</a:t>
            </a:r>
          </a:p>
          <a:p>
            <a:pPr algn="ctr">
              <a:defRPr/>
            </a:pPr>
            <a:r>
              <a:rPr lang="ru-RU" sz="2800" b="1" dirty="0"/>
              <a:t>ТОЛСТЫЙ</a:t>
            </a:r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6156325" y="260350"/>
            <a:ext cx="2808288" cy="6481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СТРОЙНЫЙ</a:t>
            </a:r>
          </a:p>
          <a:p>
            <a:pPr algn="ctr">
              <a:defRPr/>
            </a:pPr>
            <a:r>
              <a:rPr lang="ru-RU" sz="2800" b="1" dirty="0"/>
              <a:t>СИЛЬНЫЙ</a:t>
            </a:r>
          </a:p>
          <a:p>
            <a:pPr algn="ctr">
              <a:defRPr/>
            </a:pPr>
            <a:r>
              <a:rPr lang="ru-RU" sz="2800" b="1" dirty="0"/>
              <a:t>ЛОВКИЙ</a:t>
            </a:r>
          </a:p>
          <a:p>
            <a:pPr algn="ctr">
              <a:defRPr/>
            </a:pPr>
            <a:r>
              <a:rPr lang="ru-RU" sz="2800" b="1" dirty="0"/>
              <a:t>БОДРЫЙ</a:t>
            </a:r>
          </a:p>
          <a:p>
            <a:pPr algn="ctr">
              <a:defRPr/>
            </a:pPr>
            <a:r>
              <a:rPr lang="ru-RU" sz="2800" b="1" dirty="0"/>
              <a:t>ЭНЕРГИЧНЫЙ</a:t>
            </a:r>
          </a:p>
          <a:p>
            <a:pPr algn="ctr">
              <a:defRPr/>
            </a:pPr>
            <a:r>
              <a:rPr lang="ru-RU" sz="2800" b="1" dirty="0"/>
              <a:t>ВЕСЕЛЫЙ</a:t>
            </a:r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</p:txBody>
      </p:sp>
      <p:sp>
        <p:nvSpPr>
          <p:cNvPr id="33805" name="AutoShape 13"/>
          <p:cNvSpPr>
            <a:spLocks noChangeArrowheads="1"/>
          </p:cNvSpPr>
          <p:nvPr/>
        </p:nvSpPr>
        <p:spPr bwMode="auto">
          <a:xfrm>
            <a:off x="428596" y="5286388"/>
            <a:ext cx="8280400" cy="1368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ЗДОРОВЫЙ ЧЕЛОВЕК – ЭТО … ЧЕЛОВЕК</a:t>
            </a:r>
          </a:p>
        </p:txBody>
      </p:sp>
      <p:pic>
        <p:nvPicPr>
          <p:cNvPr id="33806" name="Picture 14" descr="рис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04813"/>
            <a:ext cx="3055959" cy="458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8001024" y="6429396"/>
            <a:ext cx="928694" cy="285728"/>
            <a:chOff x="8001024" y="6429396"/>
            <a:chExt cx="928694" cy="285728"/>
          </a:xfrm>
          <a:solidFill>
            <a:srgbClr val="7030A0"/>
          </a:solidFill>
        </p:grpSpPr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8001024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 rot="10800000">
              <a:off x="8501090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custDataLst>
      <p:tags r:id="rId1"/>
    </p:custDataLst>
  </p:cSld>
  <p:clrMapOvr>
    <a:masterClrMapping/>
  </p:clrMapOvr>
  <p:transition advTm="14699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142875" y="0"/>
            <a:ext cx="8786813" cy="2143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    </a:t>
            </a:r>
            <a:r>
              <a:rPr lang="ru-RU" dirty="0" smtClean="0">
                <a:solidFill>
                  <a:srgbClr val="002060"/>
                </a:solidFill>
              </a:rPr>
              <a:t>Сохранению и укреплению здоровья человека способствуют высокая </a:t>
            </a:r>
            <a:r>
              <a:rPr lang="ru-RU" b="1" dirty="0" smtClean="0">
                <a:solidFill>
                  <a:srgbClr val="002060"/>
                </a:solidFill>
              </a:rPr>
              <a:t>двигательная</a:t>
            </a:r>
            <a:r>
              <a:rPr lang="ru-RU" dirty="0" smtClean="0">
                <a:solidFill>
                  <a:srgbClr val="002060"/>
                </a:solidFill>
              </a:rPr>
              <a:t> активность и достаточная физическая нагрузка.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</p:txBody>
      </p:sp>
      <p:pic>
        <p:nvPicPr>
          <p:cNvPr id="4099" name="Picture 9" descr="рпо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243" y="1969562"/>
            <a:ext cx="3610993" cy="431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%CB%E5%F2%ED%E8%E9%20%EB%E0%E3%E5%F0%FC%200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500188"/>
            <a:ext cx="2786063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75" y="1428750"/>
            <a:ext cx="30861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J023304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214819"/>
            <a:ext cx="262890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J023305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4143380"/>
            <a:ext cx="2714625" cy="246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/>
          <p:nvPr/>
        </p:nvGrpSpPr>
        <p:grpSpPr>
          <a:xfrm>
            <a:off x="8001024" y="6429396"/>
            <a:ext cx="928694" cy="285728"/>
            <a:chOff x="8001024" y="6429396"/>
            <a:chExt cx="928694" cy="285728"/>
          </a:xfrm>
          <a:solidFill>
            <a:srgbClr val="7030A0"/>
          </a:solidFill>
        </p:grpSpPr>
        <p:sp>
          <p:nvSpPr>
            <p:cNvPr id="11" name="Управляющая кнопка: назад 10">
              <a:hlinkClick r:id="" action="ppaction://hlinkshowjump?jump=previousslide" highlightClick="1"/>
            </p:cNvPr>
            <p:cNvSpPr/>
            <p:nvPr/>
          </p:nvSpPr>
          <p:spPr>
            <a:xfrm>
              <a:off x="8001024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назад 11">
              <a:hlinkClick r:id="" action="ppaction://hlinkshowjump?jump=previousslide" highlightClick="1"/>
            </p:cNvPr>
            <p:cNvSpPr/>
            <p:nvPr/>
          </p:nvSpPr>
          <p:spPr>
            <a:xfrm rot="10800000">
              <a:off x="8501090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custDataLst>
      <p:tags r:id="rId1"/>
    </p:custDataLst>
  </p:cSld>
  <p:clrMapOvr>
    <a:masterClrMapping/>
  </p:clrMapOvr>
  <p:transition advTm="9126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0-tub-ru.yandex.net/i?id=11562f24dc1bcaeb1fac4b35c4ce5096-l&amp;n=13"/>
          <p:cNvPicPr>
            <a:picLocks noChangeAspect="1" noChangeArrowheads="1"/>
          </p:cNvPicPr>
          <p:nvPr/>
        </p:nvPicPr>
        <p:blipFill>
          <a:blip r:embed="rId2"/>
          <a:srcRect l="8593" t="5208" r="7031" b="2083"/>
          <a:stretch>
            <a:fillRect/>
          </a:stretch>
        </p:blipFill>
        <p:spPr bwMode="auto">
          <a:xfrm>
            <a:off x="785786" y="214290"/>
            <a:ext cx="7715304" cy="6357982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8001024" y="6429396"/>
            <a:ext cx="928694" cy="285728"/>
            <a:chOff x="8001024" y="6429396"/>
            <a:chExt cx="928694" cy="285728"/>
          </a:xfrm>
          <a:solidFill>
            <a:srgbClr val="7030A0"/>
          </a:solidFill>
        </p:grpSpPr>
        <p:sp>
          <p:nvSpPr>
            <p:cNvPr id="7" name="Управляющая кнопка: назад 6">
              <a:hlinkClick r:id="" action="ppaction://hlinkshowjump?jump=previousslide" highlightClick="1"/>
            </p:cNvPr>
            <p:cNvSpPr/>
            <p:nvPr/>
          </p:nvSpPr>
          <p:spPr>
            <a:xfrm>
              <a:off x="8001024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Управляющая кнопка: назад 7">
              <a:hlinkClick r:id="" action="ppaction://hlinkshowjump?jump=previousslide" highlightClick="1"/>
            </p:cNvPr>
            <p:cNvSpPr/>
            <p:nvPr/>
          </p:nvSpPr>
          <p:spPr>
            <a:xfrm rot="10800000">
              <a:off x="8501090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Правильная осанка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714499"/>
            <a:ext cx="4786317" cy="4750863"/>
          </a:xfrm>
          <a:noFill/>
        </p:spPr>
      </p:pic>
      <p:pic>
        <p:nvPicPr>
          <p:cNvPr id="12290" name="Picture 2" descr="https://im2-tub-ru.yandex.net/i?id=2b6260f459d84fb01b7f952aad397bc0-l&amp;n=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88" t="7292" r="62500" b="12499"/>
          <a:stretch>
            <a:fillRect/>
          </a:stretch>
        </p:blipFill>
        <p:spPr bwMode="auto">
          <a:xfrm>
            <a:off x="5500694" y="1142984"/>
            <a:ext cx="3000396" cy="5500726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8001024" y="6429396"/>
            <a:ext cx="928694" cy="285728"/>
            <a:chOff x="8001024" y="6429396"/>
            <a:chExt cx="928694" cy="285728"/>
          </a:xfrm>
          <a:solidFill>
            <a:srgbClr val="7030A0"/>
          </a:solidFill>
        </p:grpSpPr>
        <p:sp>
          <p:nvSpPr>
            <p:cNvPr id="6" name="Управляющая кнопка: назад 5">
              <a:hlinkClick r:id="" action="ppaction://hlinkshowjump?jump=previousslide" highlightClick="1"/>
            </p:cNvPr>
            <p:cNvSpPr/>
            <p:nvPr/>
          </p:nvSpPr>
          <p:spPr>
            <a:xfrm>
              <a:off x="8001024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правляющая кнопка: назад 6">
              <a:hlinkClick r:id="" action="ppaction://hlinkshowjump?jump=previousslide" highlightClick="1"/>
            </p:cNvPr>
            <p:cNvSpPr/>
            <p:nvPr/>
          </p:nvSpPr>
          <p:spPr>
            <a:xfrm rot="10800000">
              <a:off x="8501090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Tm="411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dotpic.ru/images/733745_rezhim-dn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82999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8001024" y="6429396"/>
            <a:ext cx="928694" cy="285728"/>
            <a:chOff x="8001024" y="6429396"/>
            <a:chExt cx="928694" cy="285728"/>
          </a:xfrm>
          <a:solidFill>
            <a:srgbClr val="7030A0"/>
          </a:solidFill>
        </p:grpSpPr>
        <p:sp>
          <p:nvSpPr>
            <p:cNvPr id="7" name="Управляющая кнопка: назад 6">
              <a:hlinkClick r:id="" action="ppaction://hlinkshowjump?jump=previousslide" highlightClick="1"/>
            </p:cNvPr>
            <p:cNvSpPr/>
            <p:nvPr/>
          </p:nvSpPr>
          <p:spPr>
            <a:xfrm>
              <a:off x="8001024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Управляющая кнопка: назад 7">
              <a:hlinkClick r:id="" action="ppaction://hlinkshowjump?jump=previousslide" highlightClick="1"/>
            </p:cNvPr>
            <p:cNvSpPr/>
            <p:nvPr/>
          </p:nvSpPr>
          <p:spPr>
            <a:xfrm rot="10800000">
              <a:off x="8501090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Режим дня для школьников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2000" dirty="0" smtClean="0"/>
              <a:t>7.00 – пробуждение.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2000" dirty="0" smtClean="0"/>
              <a:t>7.00-7.30  - утренняя зарядка, туалет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2000" dirty="0" smtClean="0"/>
              <a:t>7.30-7.50 – завтрак.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2000" dirty="0" smtClean="0"/>
              <a:t>7.50-8.20 – дорога в школу.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2000" dirty="0" smtClean="0"/>
              <a:t>8.30-13.30 – занятия в школе.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2000" dirty="0" smtClean="0"/>
              <a:t>13.30-14.00 – дорога домой.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2000" dirty="0" smtClean="0"/>
              <a:t>14.00-14.30 – обед.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2000" dirty="0" smtClean="0"/>
              <a:t>14.30-15.00 – прогулка (отдых).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2000" dirty="0" smtClean="0"/>
              <a:t>15.00-17.30 – приготовление уроков.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2000" dirty="0" smtClean="0"/>
              <a:t>17.30-21.00 – ужин, прогулка, занятия по интересам.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2000" dirty="0" smtClean="0"/>
              <a:t>21.00-21.30 – приготовление ко сну.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2000" dirty="0" smtClean="0"/>
              <a:t>21.30-7.00 – сон.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1266" name="Picture 2" descr="http://www.playcast.ru/uploads/2015/07/10/14275933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1785926"/>
            <a:ext cx="2857500" cy="2857500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8001024" y="6429396"/>
            <a:ext cx="928694" cy="285728"/>
            <a:chOff x="8001024" y="6429396"/>
            <a:chExt cx="928694" cy="285728"/>
          </a:xfrm>
          <a:solidFill>
            <a:srgbClr val="7030A0"/>
          </a:solidFill>
        </p:grpSpPr>
        <p:sp>
          <p:nvSpPr>
            <p:cNvPr id="6" name="Управляющая кнопка: назад 5">
              <a:hlinkClick r:id="" action="ppaction://hlinkshowjump?jump=previousslide" highlightClick="1"/>
            </p:cNvPr>
            <p:cNvSpPr/>
            <p:nvPr/>
          </p:nvSpPr>
          <p:spPr>
            <a:xfrm>
              <a:off x="8001024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правляющая кнопка: назад 6">
              <a:hlinkClick r:id="" action="ppaction://hlinkshowjump?jump=previousslide" highlightClick="1"/>
            </p:cNvPr>
            <p:cNvSpPr/>
            <p:nvPr/>
          </p:nvSpPr>
          <p:spPr>
            <a:xfrm rot="10800000">
              <a:off x="8501090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Tm="7036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spect="1" noChangeArrowheads="1"/>
          </p:cNvSpPr>
          <p:nvPr isPhoto="1"/>
        </p:nvSpPr>
        <p:spPr bwMode="auto">
          <a:xfrm>
            <a:off x="539750" y="2233613"/>
            <a:ext cx="5472113" cy="41687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5264"/>
            </a:stretch>
          </a:blip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5919788" y="2439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1908175" y="188913"/>
            <a:ext cx="55435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solidFill>
                  <a:schemeClr val="bg1"/>
                </a:solidFill>
                <a:latin typeface="Times New Roman" pitchFamily="18" charset="0"/>
              </a:rPr>
              <a:t>Соблюдай чистоту</a:t>
            </a:r>
            <a:r>
              <a:rPr lang="ru-RU" sz="4400" b="1" i="1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3995738" y="1285875"/>
            <a:ext cx="436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«От простой воды и мыла</a:t>
            </a:r>
          </a:p>
          <a:p>
            <a:pPr algn="ctr"/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У микробов тают силы»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8001024" y="6429396"/>
            <a:ext cx="928694" cy="285728"/>
            <a:chOff x="8001024" y="6429396"/>
            <a:chExt cx="928694" cy="285728"/>
          </a:xfrm>
          <a:solidFill>
            <a:srgbClr val="7030A0"/>
          </a:solidFill>
        </p:grpSpPr>
        <p:sp>
          <p:nvSpPr>
            <p:cNvPr id="7" name="Управляющая кнопка: назад 6">
              <a:hlinkClick r:id="" action="ppaction://hlinkshowjump?jump=previousslide" highlightClick="1"/>
            </p:cNvPr>
            <p:cNvSpPr/>
            <p:nvPr/>
          </p:nvSpPr>
          <p:spPr>
            <a:xfrm>
              <a:off x="8001024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Управляющая кнопка: назад 7">
              <a:hlinkClick r:id="" action="ppaction://hlinkshowjump?jump=previousslide" highlightClick="1"/>
            </p:cNvPr>
            <p:cNvSpPr/>
            <p:nvPr/>
          </p:nvSpPr>
          <p:spPr>
            <a:xfrm rot="10800000">
              <a:off x="8501090" y="6429396"/>
              <a:ext cx="428628" cy="285728"/>
            </a:xfrm>
            <a:prstGeom prst="actionButtonBackPrevio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Tm="2299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2|1.1|1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963</TotalTime>
  <Words>228</Words>
  <Application>Microsoft Office PowerPoint</Application>
  <PresentationFormat>Экран (4:3)</PresentationFormat>
  <Paragraphs>89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Облака</vt:lpstr>
      <vt:lpstr>Слайд 1</vt:lpstr>
      <vt:lpstr>Слайд 2</vt:lpstr>
      <vt:lpstr>Слайд 3</vt:lpstr>
      <vt:lpstr>Слайд 4</vt:lpstr>
      <vt:lpstr>Слайд 5</vt:lpstr>
      <vt:lpstr>Правильная осанка</vt:lpstr>
      <vt:lpstr>Слайд 7</vt:lpstr>
      <vt:lpstr>Режим дня для школьников</vt:lpstr>
      <vt:lpstr>Слайд 9</vt:lpstr>
      <vt:lpstr>Слайд 10</vt:lpstr>
      <vt:lpstr>Слайд 11</vt:lpstr>
      <vt:lpstr>Слайд 12</vt:lpstr>
      <vt:lpstr>Слайд 13</vt:lpstr>
      <vt:lpstr>Слайд 14</vt:lpstr>
      <vt:lpstr>         Закаливание – одна из форм        укрепления здоровья человека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Benq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 здоровье берегу, сам себе я помогу».</dc:title>
  <dc:creator>Mashka</dc:creator>
  <cp:lastModifiedBy>PC104</cp:lastModifiedBy>
  <cp:revision>75</cp:revision>
  <dcterms:created xsi:type="dcterms:W3CDTF">2010-10-13T17:51:54Z</dcterms:created>
  <dcterms:modified xsi:type="dcterms:W3CDTF">2017-03-17T12:36:19Z</dcterms:modified>
</cp:coreProperties>
</file>