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FB1132-227D-42FF-8A45-CC69DD109E8C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1E2351D-AC24-41F8-9B1E-078188443C1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фон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-357222" y="0"/>
            <a:ext cx="9501221" cy="71437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43042" y="1857364"/>
            <a:ext cx="450059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>
                <a:solidFill>
                  <a:schemeClr val="accent6">
                    <a:lumMod val="50000"/>
                  </a:schemeClr>
                </a:solidFill>
              </a:rPr>
              <a:t>И в простом нас восхищает красота</a:t>
            </a:r>
            <a:endParaRPr lang="ru-RU" sz="6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Рисунок 5" descr="@11.jpg"/>
          <p:cNvPicPr>
            <a:picLocks noChangeAspect="1"/>
          </p:cNvPicPr>
          <p:nvPr/>
        </p:nvPicPr>
        <p:blipFill>
          <a:blip r:embed="rId3" cstate="print">
            <a:lum contrast="10000"/>
          </a:blip>
          <a:stretch>
            <a:fillRect/>
          </a:stretch>
        </p:blipFill>
        <p:spPr>
          <a:xfrm>
            <a:off x="6715140" y="352425"/>
            <a:ext cx="2214578" cy="29336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42908" y="0"/>
            <a:ext cx="9286907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2285984" y="1500174"/>
            <a:ext cx="457201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Кто рожден с талантом и для таланта, тот обретает в нем свое лучшее существование.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800" dirty="0">
                <a:solidFill>
                  <a:schemeClr val="accent6">
                    <a:lumMod val="50000"/>
                  </a:schemeClr>
                </a:solidFill>
              </a:rPr>
              <a:t>И. Гёте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7286652"/>
          </a:xfrm>
        </p:spPr>
      </p:pic>
      <p:pic>
        <p:nvPicPr>
          <p:cNvPr id="5" name="Рисунок 4" descr="мо57.jpg"/>
          <p:cNvPicPr>
            <a:picLocks noChangeAspect="1"/>
          </p:cNvPicPr>
          <p:nvPr/>
        </p:nvPicPr>
        <p:blipFill>
          <a:blip r:embed="rId3" cstate="print">
            <a:lum contrast="10000"/>
          </a:blip>
          <a:stretch>
            <a:fillRect/>
          </a:stretch>
        </p:blipFill>
        <p:spPr>
          <a:xfrm>
            <a:off x="642910" y="0"/>
            <a:ext cx="4357718" cy="5572140"/>
          </a:xfrm>
          <a:prstGeom prst="rect">
            <a:avLst/>
          </a:prstGeom>
        </p:spPr>
      </p:pic>
      <p:pic>
        <p:nvPicPr>
          <p:cNvPr id="6" name="Рисунок 5" descr="бусы.jpg"/>
          <p:cNvPicPr>
            <a:picLocks noChangeAspect="1"/>
          </p:cNvPicPr>
          <p:nvPr/>
        </p:nvPicPr>
        <p:blipFill>
          <a:blip r:embed="rId4" cstate="print">
            <a:lum contrast="10000"/>
          </a:blip>
          <a:stretch>
            <a:fillRect/>
          </a:stretch>
        </p:blipFill>
        <p:spPr>
          <a:xfrm>
            <a:off x="5429256" y="4286256"/>
            <a:ext cx="3286148" cy="25717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714536"/>
            <a:ext cx="9144000" cy="8572536"/>
          </a:xfrm>
        </p:spPr>
      </p:pic>
      <p:pic>
        <p:nvPicPr>
          <p:cNvPr id="5" name="Рисунок 4" descr="мо6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1500174"/>
            <a:ext cx="3857652" cy="5072098"/>
          </a:xfrm>
          <a:prstGeom prst="rect">
            <a:avLst/>
          </a:prstGeom>
        </p:spPr>
      </p:pic>
      <p:pic>
        <p:nvPicPr>
          <p:cNvPr id="6" name="Рисунок 5" descr="енты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5" y="1"/>
            <a:ext cx="3286149" cy="307181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</p:spPr>
      </p:pic>
      <p:pic>
        <p:nvPicPr>
          <p:cNvPr id="5" name="Рисунок 4" descr="мо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319087"/>
            <a:ext cx="3214710" cy="5110177"/>
          </a:xfrm>
          <a:prstGeom prst="rect">
            <a:avLst/>
          </a:prstGeom>
        </p:spPr>
      </p:pic>
      <p:pic>
        <p:nvPicPr>
          <p:cNvPr id="6" name="Рисунок 5" descr="шить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2066" y="3000372"/>
            <a:ext cx="3500462" cy="335756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фо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 rot="21260657">
            <a:off x="2866406" y="1873825"/>
            <a:ext cx="381344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6600" i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</TotalTime>
  <Words>25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любовь</dc:creator>
  <cp:lastModifiedBy>любовь</cp:lastModifiedBy>
  <cp:revision>7</cp:revision>
  <dcterms:created xsi:type="dcterms:W3CDTF">2015-11-12T13:31:27Z</dcterms:created>
  <dcterms:modified xsi:type="dcterms:W3CDTF">2015-11-12T13:55:57Z</dcterms:modified>
</cp:coreProperties>
</file>