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9" r:id="rId5"/>
    <p:sldId id="261" r:id="rId6"/>
    <p:sldId id="260" r:id="rId7"/>
    <p:sldId id="262" r:id="rId8"/>
    <p:sldId id="264" r:id="rId9"/>
    <p:sldId id="265" r:id="rId10"/>
    <p:sldId id="266" r:id="rId11"/>
    <p:sldId id="25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915816" y="5229200"/>
            <a:ext cx="5637010" cy="882119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МОУ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Волосовская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начальная общеобразовательная школа»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Учитель: Кузнецова Маргарита Михайловна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1484784"/>
            <a:ext cx="9396536" cy="1793167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Тема урока: Умножение и деление на 8 и 9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УМК: Школа 2100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Класс: 2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76672"/>
            <a:ext cx="2133918" cy="33239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/>
              <a:t>9*</a:t>
            </a:r>
            <a:r>
              <a:rPr lang="en-US" sz="3200" dirty="0"/>
              <a:t>n</a:t>
            </a:r>
            <a:r>
              <a:rPr lang="ru-RU" sz="3200" dirty="0" smtClean="0"/>
              <a:t>=81</a:t>
            </a:r>
          </a:p>
          <a:p>
            <a:r>
              <a:rPr lang="en-US" sz="3200" dirty="0" smtClean="0"/>
              <a:t>n</a:t>
            </a:r>
            <a:r>
              <a:rPr lang="ru-RU" sz="3200" dirty="0" smtClean="0"/>
              <a:t>=81:9</a:t>
            </a:r>
          </a:p>
          <a:p>
            <a:r>
              <a:rPr lang="en-US" sz="3200" dirty="0" smtClean="0"/>
              <a:t>n</a:t>
            </a:r>
            <a:r>
              <a:rPr lang="ru-RU" sz="3200" dirty="0" smtClean="0"/>
              <a:t>=9</a:t>
            </a:r>
          </a:p>
          <a:p>
            <a:r>
              <a:rPr lang="ru-RU" sz="3200" dirty="0" smtClean="0"/>
              <a:t>Проверка:</a:t>
            </a:r>
          </a:p>
          <a:p>
            <a:r>
              <a:rPr lang="ru-RU" sz="3200" dirty="0" smtClean="0"/>
              <a:t>9*9=81</a:t>
            </a:r>
            <a:endParaRPr lang="ru-RU" sz="3200" dirty="0"/>
          </a:p>
          <a:p>
            <a:r>
              <a:rPr lang="ru-RU" sz="3200" dirty="0"/>
              <a:t> </a:t>
            </a:r>
            <a:r>
              <a:rPr lang="ru-RU" sz="3200" dirty="0" smtClean="0"/>
              <a:t>81=81</a:t>
            </a:r>
            <a:endParaRPr lang="ru-RU" sz="3200" dirty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88640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915816" y="178843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80656" y="487907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/>
              <a:t>72:</a:t>
            </a:r>
            <a:r>
              <a:rPr lang="en-US" sz="3200" dirty="0"/>
              <a:t>t</a:t>
            </a:r>
            <a:r>
              <a:rPr lang="ru-RU" sz="3200" dirty="0"/>
              <a:t>=9</a:t>
            </a:r>
          </a:p>
          <a:p>
            <a:r>
              <a:rPr lang="en-US" sz="3200" dirty="0" smtClean="0"/>
              <a:t>t</a:t>
            </a:r>
            <a:r>
              <a:rPr lang="ru-RU" sz="3200" dirty="0"/>
              <a:t>= </a:t>
            </a:r>
            <a:r>
              <a:rPr lang="ru-RU" sz="3200" dirty="0" smtClean="0"/>
              <a:t>72:9</a:t>
            </a:r>
            <a:endParaRPr lang="ru-RU" sz="3200" dirty="0"/>
          </a:p>
          <a:p>
            <a:r>
              <a:rPr lang="en-US" sz="3200" dirty="0"/>
              <a:t>t</a:t>
            </a:r>
            <a:r>
              <a:rPr lang="ru-RU" sz="3200" dirty="0" smtClean="0"/>
              <a:t>=8</a:t>
            </a:r>
            <a:endParaRPr lang="en-US" sz="3200" dirty="0" smtClean="0"/>
          </a:p>
          <a:p>
            <a:r>
              <a:rPr lang="ru-RU" sz="3200" dirty="0" smtClean="0"/>
              <a:t>Проверка:</a:t>
            </a:r>
            <a:endParaRPr lang="ru-RU" sz="3200" dirty="0"/>
          </a:p>
          <a:p>
            <a:r>
              <a:rPr lang="ru-RU" sz="3200" dirty="0" smtClean="0"/>
              <a:t>72:8=9</a:t>
            </a:r>
            <a:endParaRPr lang="ru-RU" sz="3200" dirty="0"/>
          </a:p>
          <a:p>
            <a:r>
              <a:rPr lang="ru-RU" sz="3200" dirty="0"/>
              <a:t>  </a:t>
            </a:r>
            <a:r>
              <a:rPr lang="ru-RU" sz="3200" dirty="0" smtClean="0"/>
              <a:t>   </a:t>
            </a:r>
            <a:r>
              <a:rPr lang="ru-RU" sz="3200" dirty="0"/>
              <a:t>9=9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28184" y="1886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660232" y="557972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/>
              <a:t>к</a:t>
            </a:r>
            <a:r>
              <a:rPr lang="ru-RU" sz="3200" dirty="0" smtClean="0"/>
              <a:t>:8=8</a:t>
            </a:r>
            <a:endParaRPr lang="ru-RU" sz="3200" dirty="0"/>
          </a:p>
          <a:p>
            <a:r>
              <a:rPr lang="ru-RU" sz="3200" dirty="0" smtClean="0"/>
              <a:t>к=8*8</a:t>
            </a:r>
            <a:endParaRPr lang="ru-RU" sz="3200" dirty="0"/>
          </a:p>
          <a:p>
            <a:r>
              <a:rPr lang="ru-RU" sz="3200" dirty="0"/>
              <a:t>к</a:t>
            </a:r>
            <a:r>
              <a:rPr lang="ru-RU" sz="3200" dirty="0" smtClean="0"/>
              <a:t>=64</a:t>
            </a:r>
            <a:endParaRPr lang="ru-RU" sz="3200" dirty="0"/>
          </a:p>
          <a:p>
            <a:r>
              <a:rPr lang="ru-RU" sz="3200" dirty="0" smtClean="0"/>
              <a:t>Проверка:</a:t>
            </a:r>
          </a:p>
          <a:p>
            <a:r>
              <a:rPr lang="ru-RU" sz="3200" dirty="0" smtClean="0"/>
              <a:t>64:8=8</a:t>
            </a:r>
          </a:p>
          <a:p>
            <a:r>
              <a:rPr lang="ru-RU" sz="3200" dirty="0" smtClean="0"/>
              <a:t>     8=8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75728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1220603072_schoolbo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672541">
            <a:off x="658928" y="2246064"/>
            <a:ext cx="3004878" cy="39371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Пользователь\Desktop\imagesCAP25L1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56271">
            <a:off x="5090481" y="1239006"/>
            <a:ext cx="2210140" cy="439247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6297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462e36ce7395ab49c1d6a965afadcff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966563">
            <a:off x="755576" y="2132856"/>
            <a:ext cx="3213463" cy="39188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Пользователь\Desktop\imagesCAN49X2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06465">
            <a:off x="4726066" y="1017050"/>
            <a:ext cx="3312368" cy="43043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8541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Пользователь\Desktop\propisi_8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59102"/>
            <a:ext cx="5832648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2835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Пользователь\Desktop\propisi_9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2656"/>
            <a:ext cx="6048672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6450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620688"/>
            <a:ext cx="3600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45:5=</a:t>
            </a:r>
          </a:p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6*6=</a:t>
            </a:r>
          </a:p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27:3=</a:t>
            </a:r>
          </a:p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6*4=</a:t>
            </a:r>
          </a:p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32:4=</a:t>
            </a:r>
          </a:p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4*4=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26066" y="617875"/>
            <a:ext cx="24482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42:7=</a:t>
            </a:r>
          </a:p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6*5=</a:t>
            </a:r>
          </a:p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2*6=</a:t>
            </a:r>
          </a:p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14:2=</a:t>
            </a:r>
          </a:p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5*5=</a:t>
            </a:r>
          </a:p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18:6=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84942" y="648288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9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5736" y="1412776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36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84942" y="2336106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9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57605" y="3153742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24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84942" y="3977375"/>
            <a:ext cx="11253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8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57605" y="4776827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16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18165" y="617875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6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38145" y="1426243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30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62050" y="2277078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12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44208" y="3146794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7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34058" y="3891948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25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18165" y="4776827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3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353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2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0921" y="310189"/>
            <a:ext cx="842493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8+8+8+8+8+8=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10921" y="1010034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8*6=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12437" y="351917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48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03881" y="1104319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48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921" y="1862184"/>
            <a:ext cx="44644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9+9+9+9+9+9+9=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2582583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9*7=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4306207" y="1870505"/>
            <a:ext cx="900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63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03881" y="2582583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63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504" y="2606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1.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504" y="364502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2.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1548" y="3992758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8*8=</a:t>
            </a:r>
            <a:endParaRPr lang="ru-RU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585455" y="4713990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8+8+8+8+8+8+8+8=</a:t>
            </a:r>
            <a:endParaRPr lang="ru-RU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1703881" y="3992758"/>
            <a:ext cx="9721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64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49312" y="4716925"/>
            <a:ext cx="921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64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1521" y="5589240"/>
            <a:ext cx="2278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9*4=</a:t>
            </a:r>
            <a:endParaRPr lang="ru-RU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621548" y="6132697"/>
            <a:ext cx="39170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9+9+9+9=</a:t>
            </a:r>
            <a:endParaRPr lang="ru-RU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1703881" y="5572860"/>
            <a:ext cx="1101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36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24193" y="6157276"/>
            <a:ext cx="1378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36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777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7883" y="764704"/>
            <a:ext cx="2975965" cy="20162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3315" y="3623030"/>
            <a:ext cx="3096344" cy="7920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368" y="987986"/>
            <a:ext cx="19442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8*8=</a:t>
            </a:r>
          </a:p>
          <a:p>
            <a:r>
              <a:rPr lang="ru-RU" sz="4800" dirty="0" smtClean="0"/>
              <a:t>8*9=</a:t>
            </a:r>
            <a:endParaRPr lang="ru-RU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1761487" y="1033496"/>
            <a:ext cx="1224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64</a:t>
            </a:r>
            <a:endParaRPr lang="ru-RU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1761487" y="1794311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72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601941" y="3736197"/>
            <a:ext cx="2227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9*9=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1761487" y="3737094"/>
            <a:ext cx="11837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81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3221507" y="1816148"/>
            <a:ext cx="2054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9*8=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4099234" y="1822819"/>
            <a:ext cx="1171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72</a:t>
            </a:r>
            <a:endParaRPr lang="ru-RU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4914038" y="714824"/>
            <a:ext cx="252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 64:8=</a:t>
            </a:r>
          </a:p>
          <a:p>
            <a:endParaRPr lang="ru-RU" sz="3600" dirty="0" smtClean="0"/>
          </a:p>
          <a:p>
            <a:r>
              <a:rPr lang="ru-RU" sz="3600" dirty="0" smtClean="0"/>
              <a:t> 72:8=</a:t>
            </a:r>
            <a:endParaRPr lang="ru-RU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6174178" y="712422"/>
            <a:ext cx="756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8</a:t>
            </a:r>
            <a:endParaRPr lang="ru-RU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6236716" y="1840742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9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24416" y="1840743"/>
            <a:ext cx="18182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72:9=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8259807" y="1840742"/>
            <a:ext cx="399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8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5275936" y="3726685"/>
            <a:ext cx="29756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81:9=</a:t>
            </a:r>
            <a:endParaRPr lang="ru-RU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6293114" y="3737094"/>
            <a:ext cx="396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9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87395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5486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а)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045006" y="294911"/>
            <a:ext cx="1406802" cy="6231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166084" y="1268760"/>
            <a:ext cx="1164646" cy="5516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решение 6"/>
          <p:cNvSpPr/>
          <p:nvPr/>
        </p:nvSpPr>
        <p:spPr>
          <a:xfrm>
            <a:off x="3882504" y="2171164"/>
            <a:ext cx="1731805" cy="797513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95736" y="2968677"/>
            <a:ext cx="1368152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084168" y="2968677"/>
            <a:ext cx="1368152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4062665" y="3933056"/>
            <a:ext cx="15121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7773083"/>
              </p:ext>
            </p:extLst>
          </p:nvPr>
        </p:nvGraphicFramePr>
        <p:xfrm>
          <a:off x="590567" y="5445224"/>
          <a:ext cx="6789744" cy="1252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718"/>
                <a:gridCol w="848718"/>
                <a:gridCol w="848718"/>
                <a:gridCol w="848718"/>
                <a:gridCol w="848718"/>
                <a:gridCol w="848718"/>
                <a:gridCol w="848718"/>
                <a:gridCol w="848718"/>
              </a:tblGrid>
              <a:tr h="612068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а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Прямая со стрелкой 12"/>
          <p:cNvCxnSpPr>
            <a:endCxn id="6" idx="0"/>
          </p:cNvCxnSpPr>
          <p:nvPr/>
        </p:nvCxnSpPr>
        <p:spPr>
          <a:xfrm flipH="1">
            <a:off x="4748407" y="918012"/>
            <a:ext cx="10152" cy="3507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4758559" y="1820416"/>
            <a:ext cx="10152" cy="3507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724128" y="2348880"/>
            <a:ext cx="1044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535649" y="2348880"/>
            <a:ext cx="1044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6752837" y="2335715"/>
            <a:ext cx="10152" cy="3507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535649" y="2335715"/>
            <a:ext cx="10152" cy="3507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5940152" y="4497806"/>
            <a:ext cx="93610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411760" y="4468470"/>
            <a:ext cx="129614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2411760" y="4149080"/>
            <a:ext cx="0" cy="348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6876256" y="4149905"/>
            <a:ext cx="0" cy="348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496379" y="25251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4331372" y="1190645"/>
            <a:ext cx="9747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*8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66084" y="2171164"/>
            <a:ext cx="2523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&gt;</a:t>
            </a:r>
            <a:r>
              <a:rPr lang="ru-RU" sz="4000" dirty="0" smtClean="0"/>
              <a:t>40?</a:t>
            </a:r>
            <a:endParaRPr lang="ru-RU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2535649" y="1792272"/>
            <a:ext cx="1044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да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5868144" y="179227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нет</a:t>
            </a:r>
            <a:endParaRPr lang="ru-RU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2303748" y="304242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-12</a:t>
            </a:r>
            <a:endParaRPr lang="ru-RU" sz="3600" dirty="0"/>
          </a:p>
        </p:txBody>
      </p:sp>
      <p:sp>
        <p:nvSpPr>
          <p:cNvPr id="25" name="TextBox 24"/>
          <p:cNvSpPr txBox="1"/>
          <p:nvPr/>
        </p:nvSpPr>
        <p:spPr>
          <a:xfrm>
            <a:off x="6221778" y="2974774"/>
            <a:ext cx="10621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+16</a:t>
            </a:r>
            <a:endParaRPr lang="ru-RU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4452450" y="3993385"/>
            <a:ext cx="999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Х</a:t>
            </a:r>
            <a:endParaRPr lang="ru-RU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755576" y="60212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х</a:t>
            </a:r>
            <a:endParaRPr lang="ru-RU" sz="4000" dirty="0"/>
          </a:p>
        </p:txBody>
      </p:sp>
      <p:sp>
        <p:nvSpPr>
          <p:cNvPr id="30" name="TextBox 29"/>
          <p:cNvSpPr txBox="1"/>
          <p:nvPr/>
        </p:nvSpPr>
        <p:spPr>
          <a:xfrm>
            <a:off x="1502055" y="5373216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/>
              <a:t>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413885" y="5373216"/>
            <a:ext cx="6459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4</a:t>
            </a:r>
            <a:endParaRPr lang="ru-RU" sz="4400" dirty="0"/>
          </a:p>
        </p:txBody>
      </p:sp>
      <p:sp>
        <p:nvSpPr>
          <p:cNvPr id="32" name="TextBox 31"/>
          <p:cNvSpPr txBox="1"/>
          <p:nvPr/>
        </p:nvSpPr>
        <p:spPr>
          <a:xfrm>
            <a:off x="3323514" y="5373216"/>
            <a:ext cx="606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5</a:t>
            </a:r>
            <a:endParaRPr lang="ru-RU" sz="4400" dirty="0"/>
          </a:p>
        </p:txBody>
      </p:sp>
      <p:sp>
        <p:nvSpPr>
          <p:cNvPr id="33" name="TextBox 32"/>
          <p:cNvSpPr txBox="1"/>
          <p:nvPr/>
        </p:nvSpPr>
        <p:spPr>
          <a:xfrm>
            <a:off x="4118172" y="5392929"/>
            <a:ext cx="7009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/>
              <a:t>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00435" y="5420638"/>
            <a:ext cx="622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7</a:t>
            </a:r>
            <a:endParaRPr lang="ru-RU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5868144" y="5406783"/>
            <a:ext cx="5400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8</a:t>
            </a:r>
            <a:endParaRPr lang="ru-RU" sz="4400" dirty="0"/>
          </a:p>
        </p:txBody>
      </p:sp>
      <p:sp>
        <p:nvSpPr>
          <p:cNvPr id="38" name="TextBox 37"/>
          <p:cNvSpPr txBox="1"/>
          <p:nvPr/>
        </p:nvSpPr>
        <p:spPr>
          <a:xfrm>
            <a:off x="6689977" y="5420638"/>
            <a:ext cx="7623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/>
              <a:t>9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475656" y="6082843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40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11760" y="6079940"/>
            <a:ext cx="645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48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158226" y="6082843"/>
            <a:ext cx="1007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40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62665" y="6082843"/>
            <a:ext cx="630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36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909509" y="6082843"/>
            <a:ext cx="662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44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753860" y="6133896"/>
            <a:ext cx="821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52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75693" y="6130993"/>
            <a:ext cx="1092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60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38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5486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б</a:t>
            </a:r>
            <a:r>
              <a:rPr lang="ru-RU" dirty="0" smtClean="0"/>
              <a:t>)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045006" y="294911"/>
            <a:ext cx="1406802" cy="6231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166084" y="1268760"/>
            <a:ext cx="1164646" cy="5516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решение 6"/>
          <p:cNvSpPr/>
          <p:nvPr/>
        </p:nvSpPr>
        <p:spPr>
          <a:xfrm>
            <a:off x="3882504" y="2171164"/>
            <a:ext cx="1731805" cy="797513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95736" y="2968677"/>
            <a:ext cx="1368152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084168" y="2968677"/>
            <a:ext cx="1368152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4062665" y="3933056"/>
            <a:ext cx="1512168" cy="720080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30340927"/>
              </p:ext>
            </p:extLst>
          </p:nvPr>
        </p:nvGraphicFramePr>
        <p:xfrm>
          <a:off x="590567" y="5445224"/>
          <a:ext cx="6789744" cy="1252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718"/>
                <a:gridCol w="848718"/>
                <a:gridCol w="848718"/>
                <a:gridCol w="848718"/>
                <a:gridCol w="848718"/>
                <a:gridCol w="848718"/>
                <a:gridCol w="848718"/>
                <a:gridCol w="848718"/>
              </a:tblGrid>
              <a:tr h="612068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а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Прямая со стрелкой 12"/>
          <p:cNvCxnSpPr>
            <a:endCxn id="6" idx="0"/>
          </p:cNvCxnSpPr>
          <p:nvPr/>
        </p:nvCxnSpPr>
        <p:spPr>
          <a:xfrm flipH="1">
            <a:off x="4748407" y="918012"/>
            <a:ext cx="10152" cy="3507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4758559" y="1820416"/>
            <a:ext cx="10152" cy="3507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724128" y="2348880"/>
            <a:ext cx="1044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535649" y="2348880"/>
            <a:ext cx="1044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6752837" y="2335715"/>
            <a:ext cx="10152" cy="3507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535649" y="2335715"/>
            <a:ext cx="10152" cy="3507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5940152" y="4497806"/>
            <a:ext cx="93610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411760" y="4468470"/>
            <a:ext cx="129614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2411760" y="4149080"/>
            <a:ext cx="0" cy="348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6876256" y="4149905"/>
            <a:ext cx="0" cy="348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496379" y="25251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4331372" y="1190645"/>
            <a:ext cx="9747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*9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66084" y="2171164"/>
            <a:ext cx="2523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&lt;</a:t>
            </a:r>
            <a:r>
              <a:rPr lang="ru-RU" sz="4000" dirty="0" smtClean="0"/>
              <a:t>45?</a:t>
            </a:r>
            <a:endParaRPr lang="ru-RU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2535649" y="1792272"/>
            <a:ext cx="1044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да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5868144" y="179227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нет</a:t>
            </a:r>
            <a:endParaRPr lang="ru-RU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2303748" y="304242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*0</a:t>
            </a:r>
            <a:endParaRPr lang="ru-RU" sz="3600" dirty="0"/>
          </a:p>
        </p:txBody>
      </p:sp>
      <p:sp>
        <p:nvSpPr>
          <p:cNvPr id="25" name="TextBox 24"/>
          <p:cNvSpPr txBox="1"/>
          <p:nvPr/>
        </p:nvSpPr>
        <p:spPr>
          <a:xfrm>
            <a:off x="6390202" y="2974774"/>
            <a:ext cx="10621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:1</a:t>
            </a:r>
            <a:endParaRPr lang="ru-RU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4452450" y="3993385"/>
            <a:ext cx="999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Х</a:t>
            </a:r>
            <a:endParaRPr lang="ru-RU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755576" y="60212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х</a:t>
            </a:r>
            <a:endParaRPr lang="ru-RU" sz="4000" dirty="0"/>
          </a:p>
        </p:txBody>
      </p:sp>
      <p:sp>
        <p:nvSpPr>
          <p:cNvPr id="30" name="TextBox 29"/>
          <p:cNvSpPr txBox="1"/>
          <p:nvPr/>
        </p:nvSpPr>
        <p:spPr>
          <a:xfrm>
            <a:off x="1502055" y="5373216"/>
            <a:ext cx="720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/>
              <a:t>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413885" y="5373216"/>
            <a:ext cx="6459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4</a:t>
            </a:r>
            <a:endParaRPr lang="ru-RU" sz="4400" dirty="0"/>
          </a:p>
        </p:txBody>
      </p:sp>
      <p:sp>
        <p:nvSpPr>
          <p:cNvPr id="32" name="TextBox 31"/>
          <p:cNvSpPr txBox="1"/>
          <p:nvPr/>
        </p:nvSpPr>
        <p:spPr>
          <a:xfrm>
            <a:off x="3323514" y="5373216"/>
            <a:ext cx="606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5</a:t>
            </a:r>
            <a:endParaRPr lang="ru-RU" sz="4400" dirty="0"/>
          </a:p>
        </p:txBody>
      </p:sp>
      <p:sp>
        <p:nvSpPr>
          <p:cNvPr id="33" name="TextBox 32"/>
          <p:cNvSpPr txBox="1"/>
          <p:nvPr/>
        </p:nvSpPr>
        <p:spPr>
          <a:xfrm>
            <a:off x="4118172" y="5392929"/>
            <a:ext cx="7009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/>
              <a:t>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00435" y="5420638"/>
            <a:ext cx="622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7</a:t>
            </a:r>
            <a:endParaRPr lang="ru-RU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5868144" y="5406783"/>
            <a:ext cx="5400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8</a:t>
            </a:r>
            <a:endParaRPr lang="ru-RU" sz="4400" dirty="0"/>
          </a:p>
        </p:txBody>
      </p:sp>
      <p:sp>
        <p:nvSpPr>
          <p:cNvPr id="38" name="TextBox 37"/>
          <p:cNvSpPr txBox="1"/>
          <p:nvPr/>
        </p:nvSpPr>
        <p:spPr>
          <a:xfrm>
            <a:off x="6689977" y="5420638"/>
            <a:ext cx="7623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/>
              <a:t>9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475656" y="6082843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0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11760" y="6079940"/>
            <a:ext cx="645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158226" y="6082843"/>
            <a:ext cx="1007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45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62665" y="6082843"/>
            <a:ext cx="630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54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909509" y="6082843"/>
            <a:ext cx="662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63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753860" y="6133896"/>
            <a:ext cx="821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72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75693" y="6130993"/>
            <a:ext cx="1092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81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345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165</TotalTime>
  <Words>213</Words>
  <Application>Microsoft Office PowerPoint</Application>
  <PresentationFormat>Экран (4:3)</PresentationFormat>
  <Paragraphs>133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Тема урока: Умножение и деление на 8 и 9 УМК: Школа 2100 Класс: 2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HP</cp:lastModifiedBy>
  <cp:revision>14</cp:revision>
  <dcterms:created xsi:type="dcterms:W3CDTF">2014-03-18T18:23:02Z</dcterms:created>
  <dcterms:modified xsi:type="dcterms:W3CDTF">2017-03-16T18:00:59Z</dcterms:modified>
</cp:coreProperties>
</file>