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260" r:id="rId2"/>
    <p:sldId id="267" r:id="rId3"/>
    <p:sldId id="268" r:id="rId4"/>
    <p:sldId id="262" r:id="rId5"/>
    <p:sldId id="263" r:id="rId6"/>
    <p:sldId id="264" r:id="rId7"/>
    <p:sldId id="265" r:id="rId8"/>
    <p:sldId id="256" r:id="rId9"/>
    <p:sldId id="259" r:id="rId10"/>
    <p:sldId id="266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85" autoAdjust="0"/>
  </p:normalViewPr>
  <p:slideViewPr>
    <p:cSldViewPr>
      <p:cViewPr varScale="1">
        <p:scale>
          <a:sx n="60" d="100"/>
          <a:sy n="6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B792F-61C0-428F-B378-BBC9FEB5ABD2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FAA3E-FE3E-42EB-91C8-E7A20C1E2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0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моей сестры иногда возникает проблема: часто  теряются важные для нее небольшие предметы (копилка, сувениры, игрушки, шкатулочка с украшениями, самодельные браслеты, гигиеническая помада и др.), так как она хранит это все на переполненных учебниками, тетрадями, школьными принадлежностями стеллажах. Случается, что опаздывает на спортивную секцию и кружки, потому что не уследила за временем. Наши родители планировали разрешить эту задачу, приобретя в магазине дополнительную мебель, вписывающуюся в интерьер маленькой комнаты, компактную и удобную в эксплуатации. Я предложил свою помощь, сэкономив родителям время и деньги. А именно, изготовить полочку с часами своими руками. Новизна этого проекта состоит в том, что настенные часы и полочка конструируются в одном изделии.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78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16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поставил перед собой цель разработать и изготовить изделие, в котором были бы объединены часы и полки для небольших предметов. Часы должны быть достаточно большими, чтобы текущее время просматривалось с любого расстояния в пределах комнаты. Полки должны быть вместительными, но не массивными. Так как часы с полочками будут размещены на стене комнаты сестры, их форма и художественное оформление должны соответствовать интерьеру данного помещения. Изделие можно дополнить крючками, на которых можно повесить браслеты и бусы.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Фанера обладает очень высокими эксплуатационными характеристиками среди всех видов пиломатериалов, а в отношении цена-качество во многих областях производства является оптимальным выбором. Фанера имеет относительно небольшой вес, она износостойка, легко монтируется и обрабатывается. Толщина листа фанеры может варьироваться от 3 до30 </a:t>
            </a:r>
            <a:r>
              <a:rPr lang="ru-RU" dirty="0" err="1" smtClean="0"/>
              <a:t>мми</a:t>
            </a:r>
            <a:r>
              <a:rPr lang="ru-RU" dirty="0" smtClean="0"/>
              <a:t> состоять из 3-21 слоев шпона.</a:t>
            </a:r>
          </a:p>
          <a:p>
            <a:r>
              <a:rPr lang="ru-RU" dirty="0" smtClean="0"/>
              <a:t>По экологическим, теплоизоляционным и прочностным характеристикам фанера превосходит ДВП, ДСП и МДФ. В сочетании с небольшой стоимостью эти свойства делают ее востребованным материалом в производствах различного профиля. Ламинированная фанера, т.е. имеющая покрытие защитным слоем фенольной смолы, характеризуется повышенной износоустойчивостью и влагостойкостью.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0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фанеры своими руками можно сделать практически все, что захочется. Отделанная пластиком или шпоном дорогих пород дерева фанера применяется в интерьерах и как финишная отделка, и для изготовления мебели. Прочный и дешевый, экологически чистый материал пригоден и для изготовления детских игрушек, дизайнерских решений в оформлении сада, ящиков для хранения продуктов и различных мелочей.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5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Мастерить своими руками различные поделки – занятие не только замечательное, но и весьма полезное. Такое времяпровождение дает прекрасную возможность расслабиться, отдохнуть и провести свободное время с пользой. Из фанеры своими руками можно сделать различные элементы мебели,  полки,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5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Настенные картины, часы</a:t>
            </a:r>
            <a:r>
              <a:rPr lang="ru-RU" baseline="0" dirty="0" smtClean="0"/>
              <a:t> и т.д.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47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8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0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FAA3E-FE3E-42EB-91C8-E7A20C1E22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7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0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0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86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4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201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6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6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3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6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8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2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28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9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3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Segoe Print" panose="02000600000000000000" pitchFamily="2" charset="0"/>
                <a:cs typeface="Estrangelo Edessa" panose="03080600000000000000" pitchFamily="66" charset="0"/>
              </a:rPr>
              <a:t>Часы настенные с полками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18225"/>
            <a:ext cx="3087688" cy="19661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i="1" dirty="0" smtClean="0"/>
              <a:t>    </a:t>
            </a:r>
          </a:p>
          <a:p>
            <a:pPr marL="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 Проектант</a:t>
            </a:r>
            <a:r>
              <a:rPr lang="ru-RU" sz="2400" dirty="0" smtClean="0"/>
              <a:t>: </a:t>
            </a:r>
          </a:p>
          <a:p>
            <a:pPr marL="0" indent="0">
              <a:buNone/>
            </a:pPr>
            <a:r>
              <a:rPr lang="ru-RU" sz="2400" dirty="0" smtClean="0"/>
              <a:t>Абдуллин Ильдар</a:t>
            </a:r>
          </a:p>
          <a:p>
            <a:pPr marL="0" indent="0">
              <a:buNone/>
            </a:pPr>
            <a:r>
              <a:rPr lang="ru-RU" sz="2400" dirty="0" smtClean="0"/>
              <a:t>школа № 471</a:t>
            </a:r>
          </a:p>
          <a:p>
            <a:pPr marL="0" indent="0">
              <a:buNone/>
            </a:pPr>
            <a:r>
              <a:rPr lang="ru-RU" sz="2400" dirty="0" smtClean="0"/>
              <a:t> ученик 7 класса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i="1" dirty="0" smtClean="0"/>
              <a:t>Руководитель   проекта:</a:t>
            </a:r>
          </a:p>
          <a:p>
            <a:pPr marL="0" indent="0">
              <a:buNone/>
            </a:pPr>
            <a:r>
              <a:rPr lang="ru-RU" sz="2400" i="1" dirty="0" err="1" smtClean="0"/>
              <a:t>Макласова</a:t>
            </a:r>
            <a:r>
              <a:rPr lang="ru-RU" sz="2400" i="1" dirty="0" smtClean="0"/>
              <a:t> Е.И.,</a:t>
            </a:r>
          </a:p>
          <a:p>
            <a:pPr marL="0" indent="0">
              <a:buNone/>
            </a:pPr>
            <a:r>
              <a:rPr lang="ru-RU" sz="2400" i="1" dirty="0" smtClean="0"/>
              <a:t>учитель     технологии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3064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347714" cy="1320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Дело мастера боится</a:t>
            </a:r>
            <a:endParaRPr lang="ru-RU" sz="40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Zver\Desktop\картинки\internet-marketing-to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7254015" cy="47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5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Материалы, оборудование, инструменты</a:t>
            </a:r>
            <a:endParaRPr lang="ru-RU" sz="28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i="1" dirty="0" smtClean="0"/>
              <a:t>Материалы: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ф</a:t>
            </a:r>
            <a:r>
              <a:rPr lang="ru-RU" dirty="0" smtClean="0"/>
              <a:t>анера </a:t>
            </a:r>
            <a:r>
              <a:rPr lang="en-US" dirty="0" smtClean="0"/>
              <a:t>S-7</a:t>
            </a:r>
            <a:r>
              <a:rPr lang="ru-RU" dirty="0" smtClean="0"/>
              <a:t>мм, 1000х1000;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ДВП  </a:t>
            </a:r>
            <a:r>
              <a:rPr lang="en-US" dirty="0" smtClean="0"/>
              <a:t>S-2</a:t>
            </a:r>
            <a:r>
              <a:rPr lang="ru-RU" dirty="0"/>
              <a:t>.</a:t>
            </a:r>
            <a:r>
              <a:rPr lang="en-US" dirty="0" smtClean="0"/>
              <a:t>7</a:t>
            </a:r>
            <a:r>
              <a:rPr lang="ru-RU" dirty="0" smtClean="0"/>
              <a:t>, 340х340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ч</a:t>
            </a:r>
            <a:r>
              <a:rPr lang="ru-RU" dirty="0" smtClean="0"/>
              <a:t>асовой механизм;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г</a:t>
            </a:r>
            <a:r>
              <a:rPr lang="ru-RU" dirty="0" smtClean="0"/>
              <a:t>уашь;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л</a:t>
            </a:r>
            <a:r>
              <a:rPr lang="ru-RU" dirty="0" smtClean="0"/>
              <a:t>ак универсальный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i="1" dirty="0" smtClean="0"/>
              <a:t>Инструменты, оборудование: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ожовка;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л</a:t>
            </a:r>
            <a:r>
              <a:rPr lang="ru-RU" dirty="0" smtClean="0"/>
              <a:t>обзик + пилочки;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апильники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адфили;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ш</a:t>
            </a:r>
            <a:r>
              <a:rPr lang="ru-RU" dirty="0" smtClean="0"/>
              <a:t>лифовальная шкурка;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абор отверток;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г</a:t>
            </a:r>
            <a:r>
              <a:rPr lang="ru-RU" dirty="0" smtClean="0"/>
              <a:t>аечный ключ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5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Технология изготовления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28801"/>
            <a:ext cx="6347714" cy="20882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процессе работы необходимы знания и навыки работы, полученные на уроках технологии из раздела </a:t>
            </a:r>
            <a:r>
              <a:rPr lang="ru-RU" sz="2400" b="1" i="1" dirty="0" smtClean="0"/>
              <a:t>«Создание изделий из конструкционных и поделочных материалов»</a:t>
            </a:r>
            <a:endParaRPr lang="ru-RU" sz="2400" b="1" i="1" dirty="0"/>
          </a:p>
        </p:txBody>
      </p:sp>
      <p:pic>
        <p:nvPicPr>
          <p:cNvPr id="1026" name="Picture 2" descr="C:\Users\123\Desktop\картинки максим\1860242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717032"/>
            <a:ext cx="4003923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179680"/>
            <a:ext cx="799288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dirty="0" smtClean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 smtClean="0">
                <a:latin typeface="Times New Roman"/>
                <a:ea typeface="Times New Roman"/>
              </a:rPr>
              <a:t>Перевести  </a:t>
            </a:r>
            <a:r>
              <a:rPr lang="ru-RU" sz="2000" dirty="0">
                <a:latin typeface="Times New Roman"/>
                <a:ea typeface="Times New Roman"/>
              </a:rPr>
              <a:t>рисунок с шаблона, чертеж полочек (М 1:1) на фанеру через копировальную бумагу; начертить на листе ДВП окружность (основа часов) </a:t>
            </a:r>
            <a:r>
              <a:rPr lang="en-US" sz="2000" dirty="0">
                <a:latin typeface="Script MT Bold" panose="03040602040607080904" pitchFamily="66" charset="0"/>
                <a:ea typeface="Times New Roman"/>
              </a:rPr>
              <a:t>R</a:t>
            </a:r>
            <a:r>
              <a:rPr lang="ru-RU" sz="2000" dirty="0">
                <a:latin typeface="Times New Roman"/>
                <a:ea typeface="Times New Roman"/>
              </a:rPr>
              <a:t>- 170 мм, просверлив в центре отверстие </a:t>
            </a:r>
            <a:r>
              <a:rPr lang="en-US" sz="2000" dirty="0">
                <a:latin typeface="Script MT Bold" panose="03040602040607080904" pitchFamily="66" charset="0"/>
                <a:ea typeface="Times New Roman"/>
              </a:rPr>
              <a:t>R</a:t>
            </a:r>
            <a:r>
              <a:rPr lang="ru-RU" sz="2000" dirty="0">
                <a:latin typeface="Times New Roman"/>
                <a:ea typeface="Times New Roman"/>
              </a:rPr>
              <a:t>-10 мм;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Выпилить детали;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Обработать каждую деталь по контуру;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Раскрасить  основную часть изделия, покрасить основу циферблата и полочки гуашью. Просушить.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Приклеить круглую деталь основы часов к основной детали клеем ПВА, оставить сушиться под прессом;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Покрыть все элементы изделия  лаком;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 Установить часовой механизм;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Установить полочки в нижней части основы, прикрепив их шурупами;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Приклеить цифровые обозначения на циферблат.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 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52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Экономическое обоснование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7"/>
            <a:ext cx="2952328" cy="1800199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5" y="2434503"/>
            <a:ext cx="705843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9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2"/>
                </a:solidFill>
                <a:latin typeface="Haettenschweiler" panose="020B0706040902060204" pitchFamily="34" charset="0"/>
              </a:rPr>
              <a:t>Экологичность</a:t>
            </a:r>
            <a:r>
              <a:rPr lang="ru-RU" sz="3200" dirty="0" smtClean="0">
                <a:solidFill>
                  <a:schemeClr val="tx2"/>
                </a:solidFill>
                <a:latin typeface="Haettenschweiler" panose="020B0706040902060204" pitchFamily="34" charset="0"/>
              </a:rPr>
              <a:t> </a:t>
            </a:r>
            <a:br>
              <a:rPr lang="ru-RU" sz="3200" dirty="0" smtClean="0">
                <a:solidFill>
                  <a:schemeClr val="tx2"/>
                </a:solidFill>
                <a:latin typeface="Haettenschweiler" panose="020B0706040902060204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Haettenschweiler" panose="020B0706040902060204" pitchFamily="34" charset="0"/>
              </a:rPr>
              <a:t>материалов</a:t>
            </a:r>
            <a:endParaRPr lang="ru-RU" sz="3200" dirty="0">
              <a:solidFill>
                <a:schemeClr val="tx2"/>
              </a:solidFill>
              <a:latin typeface="Haettenschweiler" panose="020B070604090206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Человек, долгое время проводящий в помещении, где фанеры применено много, может получить головную боль, общее ухудшение самочувствия и другие неприятности, связанные со здоровьем. Нельзя дать однозначный ответ, вредна ли фанера. Важно не переусердствовать с ее использованием во внутренней отделке помещений.</a:t>
            </a:r>
          </a:p>
          <a:p>
            <a:endParaRPr lang="ru-RU" dirty="0"/>
          </a:p>
          <a:p>
            <a:r>
              <a:rPr lang="ru-RU" dirty="0"/>
              <a:t>Сегодня очень широка сфера применения разновидностей отделок и облицовок, созданных на основе материала фанера. </a:t>
            </a:r>
            <a:r>
              <a:rPr lang="ru-RU" dirty="0" err="1"/>
              <a:t>Экологичность</a:t>
            </a:r>
            <a:r>
              <a:rPr lang="ru-RU" dirty="0"/>
              <a:t> и все вопросы, относящиеся с ней нельзя сбрасывать со счетов. Главное, грамотно и профессионально использовать данный материал в строительных работах. Тогда вопрос, вредна ли фанера, не будет стоять столь остро.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0648"/>
            <a:ext cx="298782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Реклама</a:t>
            </a:r>
            <a:endParaRPr lang="ru-RU" sz="4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 descr="Стихи про время, время суток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410445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65527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Новая папка\tree-of-knowledge-book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432048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861048"/>
            <a:ext cx="64281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856895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5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347714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Haettenschweiler" panose="020B0706040902060204" pitchFamily="34" charset="0"/>
              </a:rPr>
              <a:t>Использованная литература</a:t>
            </a:r>
            <a:endParaRPr lang="ru-RU" dirty="0">
              <a:solidFill>
                <a:schemeClr val="tx2"/>
              </a:solidFill>
              <a:latin typeface="Haettenschweiler" panose="020B070604090206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97730"/>
            <a:ext cx="6174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Технология. Технический труд: 7 класс: учебник для учащихся общеобразовательных учреждений под редакцией  И.А.сасовой.2012 г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«Я открываю мир» иллюстрированная энциклопедия. Перевод </a:t>
            </a:r>
            <a:r>
              <a:rPr lang="ru-RU" sz="2000" dirty="0" err="1">
                <a:latin typeface="Times New Roman"/>
                <a:ea typeface="Times New Roman"/>
              </a:rPr>
              <a:t>В.А.Гавриковой</a:t>
            </a:r>
            <a:r>
              <a:rPr lang="ru-RU" sz="2000" dirty="0">
                <a:latin typeface="Times New Roman"/>
                <a:ea typeface="Times New Roman"/>
              </a:rPr>
              <a:t>, 2002 год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«А я сам…».Энциклопедия домашнего хозяйства для мальчиков». </a:t>
            </a:r>
            <a:r>
              <a:rPr lang="ru-RU" sz="2000" dirty="0" err="1">
                <a:latin typeface="Times New Roman"/>
                <a:ea typeface="Times New Roman"/>
              </a:rPr>
              <a:t>А.маркуша</a:t>
            </a:r>
            <a:r>
              <a:rPr lang="ru-RU" sz="2000" dirty="0">
                <a:latin typeface="Times New Roman"/>
                <a:ea typeface="Times New Roman"/>
              </a:rPr>
              <a:t>, 1993 год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«Выпиливаем из фанеры»,  </a:t>
            </a:r>
            <a:r>
              <a:rPr lang="ru-RU" sz="2000" dirty="0" err="1">
                <a:latin typeface="Times New Roman"/>
                <a:ea typeface="Times New Roman"/>
              </a:rPr>
              <a:t>Е,Данкевич</a:t>
            </a:r>
            <a:r>
              <a:rPr lang="ru-RU" sz="2000" dirty="0">
                <a:latin typeface="Times New Roman"/>
                <a:ea typeface="Times New Roman"/>
              </a:rPr>
              <a:t>, </a:t>
            </a:r>
            <a:r>
              <a:rPr lang="ru-RU" sz="2000" dirty="0" err="1">
                <a:latin typeface="Times New Roman"/>
                <a:ea typeface="Times New Roman"/>
              </a:rPr>
              <a:t>В.Поляков</a:t>
            </a:r>
            <a:r>
              <a:rPr lang="ru-RU" sz="2000" dirty="0">
                <a:latin typeface="Times New Roman"/>
                <a:ea typeface="Times New Roman"/>
              </a:rPr>
              <a:t>, 1998 год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42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Разрешение проблемы</a:t>
            </a:r>
            <a:endParaRPr lang="ru-RU" sz="40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700808"/>
            <a:ext cx="3600399" cy="4824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4608512" cy="35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Цель и задачи</a:t>
            </a:r>
            <a:endParaRPr lang="ru-RU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 smtClean="0"/>
              <a:t>Цель: </a:t>
            </a:r>
            <a:r>
              <a:rPr lang="ru-RU" sz="2400" i="1" dirty="0" smtClean="0"/>
              <a:t>изготовить изделие, полезное и необходимое для использования в семье</a:t>
            </a:r>
            <a:endParaRPr lang="ru-RU" sz="2400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4303196" cy="3880773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2800" b="1" i="1" dirty="0" smtClean="0"/>
              <a:t>Задачи: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i="1" dirty="0"/>
              <a:t>и</a:t>
            </a:r>
            <a:r>
              <a:rPr lang="ru-RU" sz="2400" i="1" dirty="0" smtClean="0"/>
              <a:t>зделие должно быть компактным;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i="1" dirty="0"/>
              <a:t>с</a:t>
            </a:r>
            <a:r>
              <a:rPr lang="ru-RU" sz="2400" i="1" dirty="0" smtClean="0"/>
              <a:t>овмещать в себе несколько функциональных назначений;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i="1" dirty="0" smtClean="0"/>
              <a:t>Вписываться в интерьер комнаты младшей сестры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1064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57301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Свойства фанеры</a:t>
            </a:r>
            <a:r>
              <a:rPr lang="ru-RU" sz="2800" b="1" i="1" dirty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2800" b="1" i="1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2200" dirty="0" smtClean="0">
                <a:solidFill>
                  <a:schemeClr val="tx1"/>
                </a:solidFill>
                <a:cs typeface="Aharoni" panose="02010803020104030203" pitchFamily="2" charset="-79"/>
              </a:rPr>
              <a:t> Имеет </a:t>
            </a:r>
            <a:r>
              <a:rPr lang="ru-RU" sz="2200" dirty="0">
                <a:solidFill>
                  <a:schemeClr val="tx1"/>
                </a:solidFill>
                <a:cs typeface="Aharoni" panose="02010803020104030203" pitchFamily="2" charset="-79"/>
              </a:rPr>
              <a:t>относительно небольшой вес</a:t>
            </a:r>
            <a:r>
              <a:rPr lang="ru-RU" sz="2200" dirty="0" smtClean="0">
                <a:solidFill>
                  <a:schemeClr val="tx1"/>
                </a:solidFill>
                <a:cs typeface="Aharoni" panose="02010803020104030203" pitchFamily="2" charset="-79"/>
              </a:rPr>
              <a:t>, </a:t>
            </a:r>
            <a:r>
              <a:rPr lang="ru-RU" sz="2200" dirty="0">
                <a:solidFill>
                  <a:schemeClr val="tx1"/>
                </a:solidFill>
                <a:cs typeface="Aharoni" panose="02010803020104030203" pitchFamily="2" charset="-79"/>
              </a:rPr>
              <a:t>износостойка, легко монтируется и </a:t>
            </a:r>
            <a:r>
              <a:rPr lang="ru-RU" sz="2200" dirty="0" smtClean="0">
                <a:solidFill>
                  <a:schemeClr val="tx1"/>
                </a:solidFill>
                <a:cs typeface="Aharoni" panose="02010803020104030203" pitchFamily="2" charset="-79"/>
              </a:rPr>
              <a:t>обрабатывается, толщина разнообразна (от </a:t>
            </a:r>
            <a:r>
              <a:rPr lang="ru-RU" sz="2200" dirty="0">
                <a:solidFill>
                  <a:schemeClr val="tx1"/>
                </a:solidFill>
                <a:cs typeface="Aharoni" panose="02010803020104030203" pitchFamily="2" charset="-79"/>
              </a:rPr>
              <a:t>3 до30 </a:t>
            </a:r>
            <a:r>
              <a:rPr lang="ru-RU" sz="2200" dirty="0" smtClean="0">
                <a:solidFill>
                  <a:schemeClr val="tx1"/>
                </a:solidFill>
                <a:cs typeface="Aharoni" panose="02010803020104030203" pitchFamily="2" charset="-79"/>
              </a:rPr>
              <a:t>мм),по </a:t>
            </a:r>
            <a:r>
              <a:rPr lang="ru-RU" sz="2200" dirty="0">
                <a:solidFill>
                  <a:schemeClr val="tx1"/>
                </a:solidFill>
                <a:cs typeface="Aharoni" panose="02010803020104030203" pitchFamily="2" charset="-79"/>
              </a:rPr>
              <a:t>экологическим, теплоизоляционным и прочностным </a:t>
            </a:r>
            <a:r>
              <a:rPr lang="ru-RU" sz="2200" dirty="0" smtClean="0">
                <a:solidFill>
                  <a:schemeClr val="tx1"/>
                </a:solidFill>
                <a:cs typeface="Aharoni" panose="02010803020104030203" pitchFamily="2" charset="-79"/>
              </a:rPr>
              <a:t>характеристикам </a:t>
            </a:r>
            <a:r>
              <a:rPr lang="ru-RU" sz="2200" dirty="0">
                <a:solidFill>
                  <a:schemeClr val="tx1"/>
                </a:solidFill>
                <a:cs typeface="Aharoni" panose="02010803020104030203" pitchFamily="2" charset="-79"/>
              </a:rPr>
              <a:t>превосходит ДВП, ДСП и МДФ.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04409"/>
            <a:ext cx="786956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Изделия из фанеры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4064000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68" y="1191232"/>
            <a:ext cx="2992784" cy="2594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2880320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97959"/>
            <a:ext cx="41764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Полки из фанеры</a:t>
            </a:r>
            <a:br>
              <a:rPr lang="ru-RU" sz="2800" b="1" i="1" dirty="0" smtClean="0"/>
            </a:br>
            <a:endParaRPr lang="ru-RU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91" y="404665"/>
            <a:ext cx="4084581" cy="53732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538903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3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Часы из фанеры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052736"/>
            <a:ext cx="4752528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91" y="1632079"/>
            <a:ext cx="42930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52736"/>
            <a:ext cx="7772400" cy="24482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Максим\Desktop\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60648"/>
            <a:ext cx="878497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ксим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57562"/>
            <a:ext cx="8229600" cy="25828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 Cyr" panose="02020603050405020304" pitchFamily="18" charset="0"/>
              </a:rPr>
              <a:t>Я рисую мир с красивыми цветами,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000000"/>
                </a:solidFill>
                <a:latin typeface="Times New Roman Cyr" panose="02020603050405020304" pitchFamily="18" charset="0"/>
              </a:rPr>
              <a:t>Чтобы сердце радостью цвело,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000000"/>
                </a:solidFill>
                <a:latin typeface="Times New Roman Cyr" panose="02020603050405020304" pitchFamily="18" charset="0"/>
              </a:rPr>
              <a:t>А улыбками уста сияли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000000"/>
                </a:solidFill>
                <a:latin typeface="Times New Roman Cyr" panose="02020603050405020304" pitchFamily="18" charset="0"/>
              </a:rPr>
              <a:t>И всем людям было хорошо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</TotalTime>
  <Words>864</Words>
  <Application>Microsoft Office PowerPoint</Application>
  <PresentationFormat>Экран (4:3)</PresentationFormat>
  <Paragraphs>83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Часы настенные с полками</vt:lpstr>
      <vt:lpstr>Разрешение проблемы</vt:lpstr>
      <vt:lpstr>Цель и задачи</vt:lpstr>
      <vt:lpstr>Свойства фанеры  Имеет относительно небольшой вес, износостойка, легко монтируется и обрабатывается, толщина разнообразна (от 3 до30 мм),по экологическим, теплоизоляционным и прочностным характеристикам превосходит ДВП, ДСП и МДФ. </vt:lpstr>
      <vt:lpstr>Изделия из фанеры</vt:lpstr>
      <vt:lpstr>Полки из фанеры </vt:lpstr>
      <vt:lpstr>Часы из фанеры</vt:lpstr>
      <vt:lpstr> </vt:lpstr>
      <vt:lpstr>Я рисую мир с красивыми цветами, Чтобы сердце радостью цвело, А улыбками уста сияли И всем людям было хорошо </vt:lpstr>
      <vt:lpstr>Дело мастера боится</vt:lpstr>
      <vt:lpstr>Материалы, оборудование, инструменты</vt:lpstr>
      <vt:lpstr>Технология изготовления</vt:lpstr>
      <vt:lpstr>Презентация PowerPoint</vt:lpstr>
      <vt:lpstr>Экономическое обоснование</vt:lpstr>
      <vt:lpstr>Экологичность  материалов</vt:lpstr>
      <vt:lpstr>Реклама</vt:lpstr>
      <vt:lpstr>Презентация PowerPoint</vt:lpstr>
      <vt:lpstr>Презентация PowerPoint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Часы с полочками</dc:title>
  <dc:creator>Максим</dc:creator>
  <cp:lastModifiedBy>Zverdvd.org</cp:lastModifiedBy>
  <cp:revision>32</cp:revision>
  <dcterms:created xsi:type="dcterms:W3CDTF">2015-12-13T16:34:53Z</dcterms:created>
  <dcterms:modified xsi:type="dcterms:W3CDTF">2017-03-16T09:05:31Z</dcterms:modified>
</cp:coreProperties>
</file>