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7" r:id="rId2"/>
    <p:sldId id="294" r:id="rId3"/>
    <p:sldId id="286" r:id="rId4"/>
    <p:sldId id="256" r:id="rId5"/>
    <p:sldId id="287" r:id="rId6"/>
    <p:sldId id="289" r:id="rId7"/>
    <p:sldId id="290" r:id="rId8"/>
    <p:sldId id="257" r:id="rId9"/>
    <p:sldId id="291" r:id="rId10"/>
    <p:sldId id="259" r:id="rId11"/>
    <p:sldId id="285" r:id="rId12"/>
    <p:sldId id="270" r:id="rId13"/>
    <p:sldId id="274" r:id="rId14"/>
    <p:sldId id="275" r:id="rId15"/>
    <p:sldId id="278" r:id="rId16"/>
    <p:sldId id="280" r:id="rId17"/>
    <p:sldId id="281" r:id="rId18"/>
    <p:sldId id="283" r:id="rId19"/>
    <p:sldId id="284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E5875-55CF-4FF7-A1FC-D1C041B10D8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06968-2685-40BA-89BC-C2B6D2123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14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06968-2685-40BA-89BC-C2B6D212332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68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06968-2685-40BA-89BC-C2B6D212332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68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B8323-15D6-41FE-8E20-136E79327E1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01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BC871A-4153-486A-84F6-FEE56ACFE1D5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42DCED-B773-4C28-8C0A-F2CEDCCD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с</a:t>
            </a:r>
            <a:r>
              <a:rPr lang="tt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гате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8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«Иҗат-бәхет чишмәсе»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7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168" y="617267"/>
            <a:ext cx="4058280" cy="283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058280" cy="30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40" y="476672"/>
            <a:ext cx="3993029" cy="32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94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96752"/>
            <a:ext cx="6400800" cy="3312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t-RU" sz="9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Ребусны чиш!</a:t>
            </a:r>
            <a:endParaRPr lang="ru-RU" sz="9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4536504" cy="720080"/>
          </a:xfrm>
        </p:spPr>
        <p:txBody>
          <a:bodyPr>
            <a:noAutofit/>
          </a:bodyPr>
          <a:lstStyle/>
          <a:p>
            <a:r>
              <a:rPr lang="tt-RU" sz="20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ш=</a:t>
            </a:r>
            <a:r>
              <a:rPr lang="tt-RU" sz="9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</a:t>
            </a:r>
            <a:endParaRPr lang="ru-RU" sz="9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59"/>
            <a:ext cx="3024336" cy="57606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,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07789"/>
            <a:ext cx="3312368" cy="285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13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</a:t>
            </a:r>
            <a:r>
              <a:rPr lang="tt-RU" sz="9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ҖАТ-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06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99176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sz="9600" dirty="0" smtClean="0"/>
              <a:t>Т=Б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3501008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90124"/>
            <a:ext cx="2988332" cy="44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78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t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tt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9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БӘХЕТ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8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053" y="1700809"/>
            <a:ext cx="8253379" cy="33843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t-RU" dirty="0" smtClean="0"/>
              <a:t>                                 </a:t>
            </a:r>
            <a:r>
              <a:rPr lang="tt-RU" sz="9600" dirty="0" smtClean="0"/>
              <a:t>,,,             ,,    Ч=С</a:t>
            </a:r>
            <a:endParaRPr lang="ru-RU" sz="9600" dirty="0"/>
          </a:p>
          <a:p>
            <a:pPr marL="0" indent="0">
              <a:buNone/>
            </a:pPr>
            <a:endParaRPr lang="ru-RU" sz="9600" dirty="0"/>
          </a:p>
          <a:p>
            <a:pPr marL="0" indent="0">
              <a:buNone/>
            </a:pPr>
            <a:r>
              <a:rPr lang="tt-RU" sz="9600" dirty="0" smtClean="0"/>
              <a:t>                       </a:t>
            </a:r>
            <a:endParaRPr lang="ru-RU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264891" cy="1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Jonn Norman - &quot;TO BE IN THE SERVICE OF THOSE LESS FORTUNATE THEN I&quot; - My Care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8" r="13177"/>
          <a:stretch/>
        </p:blipFill>
        <p:spPr bwMode="auto">
          <a:xfrm>
            <a:off x="4067943" y="2852936"/>
            <a:ext cx="1343891" cy="17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578206" cy="172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7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t-RU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sz="8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ЧИШМӘСЕ</a:t>
            </a:r>
            <a:endParaRPr lang="ru-RU" sz="8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69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1268760"/>
            <a:ext cx="7408333" cy="48574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t-RU" sz="9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ИҖАТ – БӘХЕТ ЧИШМӘСЕ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1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t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Үзеңдә кайсы сәләт бар дип уйлыйсың?</a:t>
            </a:r>
          </a:p>
          <a:p>
            <a:pPr marL="0" indent="0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.“Миндә техник сәләт”: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-төрле механизм һәм машиналар белән кызыксынам;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-конструктор белән эшләргә яратам;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-ватык приборларны төзәтә алам.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“Мин сәнгатькә сәләтле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-рәсем ясарга, әвәләргә яратам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-төрле рәссамнарның картиналарына сокланып карыйм.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“Миндә әдәби сәләт”: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-шигырь, әкият,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хикәя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язарга яратам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t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-әдәби әсәрләр уку белән кызыксынам.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0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7664" y="980728"/>
            <a:ext cx="6779096" cy="53180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…Яш</a:t>
            </a: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әргә көч бетеп,</a:t>
            </a:r>
          </a:p>
          <a:p>
            <a:pPr marL="0" indent="0">
              <a:buNone/>
            </a:pP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 каты арганда,</a:t>
            </a:r>
          </a:p>
          <a:p>
            <a:pPr marL="0" indent="0">
              <a:buNone/>
            </a:pP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Яңадан тормам дип,</a:t>
            </a:r>
          </a:p>
          <a:p>
            <a:pPr marL="0" indent="0">
              <a:buNone/>
            </a:pP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Түшәккә ауганда-</a:t>
            </a:r>
          </a:p>
          <a:p>
            <a:pPr marL="0" indent="0">
              <a:buNone/>
            </a:pP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Мусалар, Алишлар</a:t>
            </a:r>
          </a:p>
          <a:p>
            <a:pPr marL="0" indent="0">
              <a:buNone/>
            </a:pP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Килә дә алдыма, </a:t>
            </a:r>
          </a:p>
          <a:p>
            <a:pPr marL="0" indent="0">
              <a:buNone/>
            </a:pP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 бирә тәнемә, </a:t>
            </a:r>
          </a:p>
          <a:p>
            <a:pPr marL="0" indent="0">
              <a:buNone/>
            </a:pP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Дәрт бирә җаныма.</a:t>
            </a:r>
          </a:p>
          <a:p>
            <a:pPr marL="0" indent="0">
              <a:buNone/>
            </a:pPr>
            <a:r>
              <a:rPr lang="tt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(Фәнис Яруллинның “Төшә дә исемә” шигыреннән)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8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3474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t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Иҗади эш:</a:t>
            </a:r>
          </a:p>
          <a:p>
            <a:pPr>
              <a:buNone/>
            </a:pPr>
            <a:r>
              <a:rPr lang="tt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Сайлаган сәләт буенча төркемнәрдә эш.</a:t>
            </a:r>
          </a:p>
          <a:p>
            <a:pPr>
              <a:buNone/>
            </a:pPr>
            <a:r>
              <a:rPr lang="tt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1нче төркем робот җыя</a:t>
            </a:r>
          </a:p>
          <a:p>
            <a:pPr>
              <a:buNone/>
            </a:pPr>
            <a:r>
              <a:rPr lang="tt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нче төркем “Матур кыш” темасына рәсем ясый</a:t>
            </a:r>
          </a:p>
          <a:p>
            <a:pPr>
              <a:buNone/>
            </a:pPr>
            <a:r>
              <a:rPr lang="tt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нче төркем шигырь яки әкият иҗат итә.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t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Игътибарлылыкка уен.</a:t>
            </a:r>
          </a:p>
          <a:p>
            <a:pPr>
              <a:buNone/>
            </a:pPr>
            <a:r>
              <a:rPr lang="tt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Рәсемнәргә 10 секунд карап торабыз һәм сорауга җавап бирәбез.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886200"/>
            <a:ext cx="248032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3454"/>
            <a:ext cx="7674543" cy="53978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1"/>
            <a:ext cx="4032448" cy="308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903" y="3637326"/>
            <a:ext cx="4001113" cy="24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1"/>
            <a:ext cx="3851625" cy="30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7327"/>
            <a:ext cx="3851625" cy="24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40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tt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-Бу рәсемнәрдә ничә сулык бар?</a:t>
            </a:r>
            <a:endParaRPr lang="ru-RU" sz="5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886200"/>
            <a:ext cx="248032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3454"/>
            <a:ext cx="7674543" cy="53978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1"/>
            <a:ext cx="4032448" cy="308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903" y="3637326"/>
            <a:ext cx="4001113" cy="24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1"/>
            <a:ext cx="3851625" cy="30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7327"/>
            <a:ext cx="3851625" cy="24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40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 рәсемнәрдә ничә хайван бар?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1"/>
          <a:stretch/>
        </p:blipFill>
        <p:spPr bwMode="auto">
          <a:xfrm>
            <a:off x="4455707" y="261943"/>
            <a:ext cx="4312701" cy="317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049" y="3289647"/>
            <a:ext cx="4447118" cy="287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0" y="261944"/>
            <a:ext cx="3980688" cy="298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19" y="3346839"/>
            <a:ext cx="3851029" cy="288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1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 рәсемнәрдә ничә койма баганасы бар? 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</TotalTime>
  <Words>227</Words>
  <Application>Microsoft Office PowerPoint</Application>
  <PresentationFormat>Экран (4:3)</PresentationFormat>
  <Paragraphs>51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, </vt:lpstr>
      <vt:lpstr>Слайд 13</vt:lpstr>
      <vt:lpstr>Т=Б</vt:lpstr>
      <vt:lpstr>Слайд 15</vt:lpstr>
      <vt:lpstr>     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Гузалия Газизова</dc:creator>
  <cp:lastModifiedBy>User</cp:lastModifiedBy>
  <cp:revision>25</cp:revision>
  <dcterms:created xsi:type="dcterms:W3CDTF">2014-02-06T16:13:32Z</dcterms:created>
  <dcterms:modified xsi:type="dcterms:W3CDTF">2015-12-27T17:49:29Z</dcterms:modified>
</cp:coreProperties>
</file>