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n.ru/photos/1344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76470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рок математики в 9 классе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6400800" cy="374441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«РЕШЕНИЕ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 НА НАХОЖДЕНИЕ НЕСКОЛЬКИХ ПРОЦЕНТОВ ОТ ЧИСЛА»</a:t>
            </a: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учебником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Стр.83 № 430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На мужской костюм нужно 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среднем три метра шерстяной ткани. На брюки расходуется примерно 47%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всей ткани. Сколько ткани расходуется на пиджак? 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1583" y="1556792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Встали, руки на поясе. Наклоны головы вперед – назад, вправо – влево. Поворот туловища вправо – влево. Руки вперед – вверх – в стороны, опустить. Подняться на носочках – вдох, опускаемся – выдох.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Самостоятельная работа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 группа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5 %  от  1250 кг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25 %  от  8400 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7 %  от  3350 кг    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50 %  от  9000 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группа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4 %  от  6000 кг         10 %  от  3375 р.       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8 %  от 1120 кг          30 %  от  1000 р.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группа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2 %  от 200 м              5 %  от 100 р.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4 %  от 500 м              3 %  от 400 р.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Самоконтроль.  «Проверь себя»!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525963"/>
          </a:xfrm>
        </p:spPr>
        <p:txBody>
          <a:bodyPr/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Проверить свою работу самостоятельно по карточкам с ответами.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Выставить оценки соседу по парте.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188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Блиц-вопросы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Процент – это …</a:t>
            </a:r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найти один процент надо …</a:t>
            </a:r>
          </a:p>
          <a:p>
            <a:pPr lvl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найти несколько процентов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числа надо …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Итог урока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Какая тема урока?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Какие задания были трудными?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показалось лёгким и интересным?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Как оцениваете свою работу на уроке?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чем ещё нужно поработать?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Молодцы! </a:t>
            </a:r>
          </a:p>
          <a:p>
            <a:pPr algn="ctr">
              <a:buNone/>
            </a:pP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урок! 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pPr lvl="0" fontAlgn="base">
              <a:spcAft>
                <a:spcPct val="0"/>
              </a:spcAft>
              <a:tabLst>
                <a:tab pos="685800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урока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Организационный момент.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Устная работа.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а). Что называется процентом? 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б). Проценты в жизни.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в). Выразить заштрихованную часть круга в %.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г). Повторяем правило.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4"/>
              <a:tabLst>
                <a:tab pos="685800" algn="l"/>
              </a:tabLst>
            </a:pP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Физминутка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5"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учебником. Задача. 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6"/>
              <a:tabLst>
                <a:tab pos="685800" algn="l"/>
              </a:tabLst>
            </a:pP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Физминутка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7"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Самостоятельная работа.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8"/>
              <a:tabLst>
                <a:tab pos="685800" algn="l"/>
              </a:tabLs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Самоконтроль. «Проверь себя»!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9"/>
              <a:tabLst>
                <a:tab pos="685800" algn="l"/>
              </a:tabLst>
            </a:pP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Блиц-вопросы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  Итог урока. </a:t>
            </a: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85800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8"/>
              <a:tabLst>
                <a:tab pos="685800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7"/>
              <a:tabLst>
                <a:tab pos="685800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5"/>
              <a:tabLst>
                <a:tab pos="685800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571500" lvl="0" indent="-571500" eaLnBrk="0" fontAlgn="base" hangingPunct="0">
              <a:spcBef>
                <a:spcPct val="0"/>
              </a:spcBef>
              <a:spcAft>
                <a:spcPct val="0"/>
              </a:spcAft>
              <a:buAutoNum type="romanUcPeriod" startAt="4"/>
              <a:tabLst>
                <a:tab pos="685800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81887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называют процентом?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Процентом называют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одну сотую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часть числа. Слово «процент» заменяют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None/>
            </a:pP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как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1%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равен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сотой части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величины,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вся величина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равна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100%.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1887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Проценты в жизни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Picture 4" descr="50_ipotek_2_big___x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2808312" cy="216024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</p:spPr>
      </p:pic>
      <p:pic>
        <p:nvPicPr>
          <p:cNvPr id="6" name="Picture 3" descr="Картинка 2 из 1200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508104" y="1600200"/>
            <a:ext cx="2645296" cy="2116832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</p:pic>
      <p:pic>
        <p:nvPicPr>
          <p:cNvPr id="7" name="Picture 5" descr="40-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043608" y="4077072"/>
            <a:ext cx="2952328" cy="2358007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pic>
        <p:nvPicPr>
          <p:cNvPr id="8" name="Picture 6" descr="loan-modificati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5508104" y="4077072"/>
            <a:ext cx="2721496" cy="2399928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Устная работа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328" y="16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Выразите заштрихованную часть круга в  %</a:t>
            </a:r>
          </a:p>
          <a:p>
            <a:pPr>
              <a:buNone/>
            </a:pPr>
            <a:endPara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55576" y="2708920"/>
            <a:ext cx="3168352" cy="2880320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708920"/>
            <a:ext cx="3024336" cy="2952328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Устная работа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307" y="1513689"/>
            <a:ext cx="8507288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Выразите заштрихованную часть круга в  % </a:t>
            </a:r>
          </a:p>
          <a:p>
            <a:pPr>
              <a:buNone/>
            </a:pP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3168351" cy="3168352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860032" y="2492897"/>
            <a:ext cx="3168352" cy="3240359"/>
          </a:xfrm>
          <a:prstGeom prst="rect">
            <a:avLst/>
          </a:prstGeom>
          <a:ln w="38100">
            <a:solidFill>
              <a:srgbClr val="0000CC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199" y="-161521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Повторяем правило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найти 1 % числа ?</a:t>
            </a:r>
          </a:p>
          <a:p>
            <a:pPr algn="ctr">
              <a:buNone/>
              <a:defRPr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найти 1% от числа, надо число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разделить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ctr"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1% от 270 = 270:100=2,7</a:t>
            </a: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Повторяем правило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398" y="1642448"/>
            <a:ext cx="8507413" cy="4530725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найти несколько процентов числа ?</a:t>
            </a:r>
          </a:p>
          <a:p>
            <a:pPr algn="ctr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найти несколько процентов от числа, надо число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разделить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 умножить на число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процентов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5% от 200 = 200 : 100  х  5 =10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Физкультминутка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 - подняться на носки и улыбнуться,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Два - руки вверх и потянуться,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 - согнуться, разогнуться,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Четыре - снова всё начать,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Пять - поглубже всем вздохнуть,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Шесть - на пояс руки ставим,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 - повороты туловища начинаем,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Восемь - столько раз приседаем,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Девять - потягиваемся и отдыхаем,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Десять - урок наш продолжаем.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421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Урок математики в 9 классе</vt:lpstr>
      <vt:lpstr>План урока</vt:lpstr>
      <vt:lpstr>Что называют процентом?</vt:lpstr>
      <vt:lpstr>Проценты в жизни</vt:lpstr>
      <vt:lpstr>Устная работа</vt:lpstr>
      <vt:lpstr>Устная работа</vt:lpstr>
      <vt:lpstr>Повторяем правило</vt:lpstr>
      <vt:lpstr>Повторяем правило</vt:lpstr>
      <vt:lpstr>Физкультминутка </vt:lpstr>
      <vt:lpstr>Работа с учебником</vt:lpstr>
      <vt:lpstr>Физкультминутка</vt:lpstr>
      <vt:lpstr>Самостоятельная работа </vt:lpstr>
      <vt:lpstr>Самоконтроль.  «Проверь себя»!</vt:lpstr>
      <vt:lpstr>Блиц-вопросы</vt:lpstr>
      <vt:lpstr>Итог урока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в 9 классе</dc:title>
  <dc:creator>SU1</dc:creator>
  <cp:lastModifiedBy>SU1</cp:lastModifiedBy>
  <cp:revision>26</cp:revision>
  <dcterms:created xsi:type="dcterms:W3CDTF">2017-03-09T12:37:46Z</dcterms:created>
  <dcterms:modified xsi:type="dcterms:W3CDTF">2017-03-13T14:54:49Z</dcterms:modified>
</cp:coreProperties>
</file>