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2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D070-333C-4653-BBC2-CFE62A466B9A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5E423B3-83F1-4270-9D14-1A35702256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D070-333C-4653-BBC2-CFE62A466B9A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23B3-83F1-4270-9D14-1A3570225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D070-333C-4653-BBC2-CFE62A466B9A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23B3-83F1-4270-9D14-1A3570225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D070-333C-4653-BBC2-CFE62A466B9A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23B3-83F1-4270-9D14-1A35702256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D070-333C-4653-BBC2-CFE62A466B9A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E423B3-83F1-4270-9D14-1A3570225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D070-333C-4653-BBC2-CFE62A466B9A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23B3-83F1-4270-9D14-1A35702256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D070-333C-4653-BBC2-CFE62A466B9A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23B3-83F1-4270-9D14-1A35702256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D070-333C-4653-BBC2-CFE62A466B9A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23B3-83F1-4270-9D14-1A3570225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D070-333C-4653-BBC2-CFE62A466B9A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23B3-83F1-4270-9D14-1A3570225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D070-333C-4653-BBC2-CFE62A466B9A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423B3-83F1-4270-9D14-1A35702256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4D070-333C-4653-BBC2-CFE62A466B9A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5E423B3-83F1-4270-9D14-1A35702256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24D070-333C-4653-BBC2-CFE62A466B9A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5E423B3-83F1-4270-9D14-1A35702256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14884"/>
            <a:ext cx="8458200" cy="1285884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Учитель-логопед </a:t>
            </a:r>
          </a:p>
          <a:p>
            <a:pPr algn="r"/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Яббарова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Лилия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Ахметовна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МБДОУ «Детский сад №142»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714488"/>
            <a:ext cx="7884496" cy="2428892"/>
          </a:xfrm>
        </p:spPr>
        <p:txBody>
          <a:bodyPr>
            <a:prstTxWarp prst="textPlain">
              <a:avLst>
                <a:gd name="adj" fmla="val 50597"/>
              </a:avLst>
            </a:prstTxWarp>
            <a:no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Шнуровальный планшет «Волшебное стеклышко»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7858180" cy="5214974"/>
          </a:xfr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Шнуровальный планшет «Волшебное стеклышко» </a:t>
            </a: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развивающая игра, сочетающая в себе творческий уклон и дидактические приемы для развития детей. Развивает мелкую моторику и умение сосредоточиться.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Изготовлен планшет из органического стекла, что обеспечивает прочность и долговечность пособию. Его так же можно мыть, что необходимо для чистоты. Прозрачность планшета вызывает интерес у детей. Отверстия просверлены дрелью.  Края планшета обработаны.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разнообразия можно менять цветные шнурки и шнуровать различными  способами, придумывая разные рисунки.   </a:t>
            </a:r>
            <a:b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7194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1285860"/>
            <a:ext cx="60960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720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447800"/>
            <a:ext cx="60960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721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447800"/>
            <a:ext cx="6096000" cy="45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721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447800"/>
            <a:ext cx="6096000" cy="4572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721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447800"/>
            <a:ext cx="6096000" cy="4572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722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447800"/>
            <a:ext cx="6096000" cy="4572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внимание.</a:t>
            </a:r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DSC07193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447800"/>
            <a:ext cx="6096000" cy="4572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130</TotalTime>
  <Words>27</Words>
  <Application>Microsoft Office PowerPoint</Application>
  <PresentationFormat>Экран (4:3)</PresentationFormat>
  <Paragraphs>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Шнуровальный планшет «Волшебное стеклышко»</vt:lpstr>
      <vt:lpstr>Шнуровальный планшет «Волшебное стеклышко»   Это развивающая игра, сочетающая в себе творческий уклон и дидактические приемы для развития детей. Развивает мелкую моторику и умение сосредоточиться.   Изготовлен планшет из органического стекла, что обеспечивает прочность и долговечность пособию. Его так же можно мыть, что необходимо для чистоты. Прозрачность планшета вызывает интерес у детей. Отверстия просверлены дрелью.  Края планшета обработаны.  Для разнообразия можно менять цветные шнурки и шнуровать различными  способами, придумывая разные рисунки.    </vt:lpstr>
      <vt:lpstr>Слайд 3</vt:lpstr>
      <vt:lpstr>Слайд 4</vt:lpstr>
      <vt:lpstr>Слайд 5</vt:lpstr>
      <vt:lpstr>Слайд 6</vt:lpstr>
      <vt:lpstr>Слайд 7</vt:lpstr>
      <vt:lpstr>Слайд 8</vt:lpstr>
      <vt:lpstr>Спасибо за внимание.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Лиля</dc:creator>
  <cp:lastModifiedBy>User</cp:lastModifiedBy>
  <cp:revision>16</cp:revision>
  <dcterms:created xsi:type="dcterms:W3CDTF">2016-03-12T01:05:55Z</dcterms:created>
  <dcterms:modified xsi:type="dcterms:W3CDTF">2017-03-13T11:10:58Z</dcterms:modified>
</cp:coreProperties>
</file>