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5" r:id="rId10"/>
    <p:sldId id="273" r:id="rId11"/>
    <p:sldId id="274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5406" autoAdjust="0"/>
    <p:restoredTop sz="92857" autoAdjust="0"/>
  </p:normalViewPr>
  <p:slideViewPr>
    <p:cSldViewPr>
      <p:cViewPr varScale="1">
        <p:scale>
          <a:sx n="51" d="100"/>
          <a:sy n="51" d="100"/>
        </p:scale>
        <p:origin x="-696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70895-143D-494E-A01D-E17A5D274AD3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7C672-5858-49C4-BC3C-243B2A9E24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375D-A93C-4091-B2C5-B9C0E5D6957A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CBB9-8482-4FD1-9569-45C11A1421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8593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375D-A93C-4091-B2C5-B9C0E5D6957A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CBB9-8482-4FD1-9569-45C11A1421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796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375D-A93C-4091-B2C5-B9C0E5D6957A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CBB9-8482-4FD1-9569-45C11A1421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3945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375D-A93C-4091-B2C5-B9C0E5D6957A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CBB9-8482-4FD1-9569-45C11A1421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147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375D-A93C-4091-B2C5-B9C0E5D6957A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CBB9-8482-4FD1-9569-45C11A1421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096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375D-A93C-4091-B2C5-B9C0E5D6957A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CBB9-8482-4FD1-9569-45C11A1421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14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375D-A93C-4091-B2C5-B9C0E5D6957A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CBB9-8482-4FD1-9569-45C11A1421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300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375D-A93C-4091-B2C5-B9C0E5D6957A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CBB9-8482-4FD1-9569-45C11A1421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2669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375D-A93C-4091-B2C5-B9C0E5D6957A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CBB9-8482-4FD1-9569-45C11A1421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4797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375D-A93C-4091-B2C5-B9C0E5D6957A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CBB9-8482-4FD1-9569-45C11A1421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586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375D-A93C-4091-B2C5-B9C0E5D6957A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CBB9-8482-4FD1-9569-45C11A1421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1907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8375D-A93C-4091-B2C5-B9C0E5D6957A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4CBB9-8482-4FD1-9569-45C11A1421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465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&#1045;&#1083;&#1077;&#1085;&#1072;\Desktop\&#1057;&#1080;&#1085;&#1080;&#1095;&#1082;&#1080;&#1085;%20&#1076;&#1077;&#1085;&#1100;%20&#1087;&#1086;&#1076;&#1075;&#1086;&#1090;&#1086;&#1074;&#1080;&#1096;&#1082;&#1080;%2012.11.15\100_6964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file:///C:\Users\user\Desktop\SAM_0747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18864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dirty="0" smtClean="0"/>
              <a:t>«ПОДТЕСОВСКИЙ ДЕТСКИЙ САД №28»</a:t>
            </a:r>
            <a:endParaRPr lang="ru-RU" dirty="0"/>
          </a:p>
        </p:txBody>
      </p:sp>
      <p:pic>
        <p:nvPicPr>
          <p:cNvPr id="2" name="Picture 3" descr="G:\517dee4f502b10fe7aa3d197b781bdb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1772816"/>
            <a:ext cx="7704856" cy="403244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763688" y="908720"/>
            <a:ext cx="59046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Проект:  Зимующие птицы 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3648" y="5877272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АВТОР ПРОЕКТА</a:t>
            </a:r>
          </a:p>
          <a:p>
            <a:pPr algn="ctr"/>
            <a:r>
              <a:rPr lang="ru-RU" dirty="0" smtClean="0"/>
              <a:t>Музыкальный руководитель: Лопатина Елена Николаевна</a:t>
            </a:r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12016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428604"/>
            <a:ext cx="715546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Результаты реализации проекта: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9" y="1071546"/>
            <a:ext cx="84296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dirty="0" smtClean="0"/>
              <a:t>В результате у детей расширились знания о зимующих птицах;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Повысился уровень любознательности, творческих способностей, познавательной активности;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Удалось привлечь родителей к совместной деятельности с детьми;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С помощью анкетирования было выявлено положительное отношение родителей к экологическому воспитанию детей;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Дети узнали, как правильно подкармливать птиц;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Дети научились сопереживать, появилось желание помогать птицам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227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100_6964.JPG" descr="C:\Users\Елена\Desktop\Синичкин день подготовишки 12.11.15\100_6964.JP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2051720" y="764704"/>
            <a:ext cx="5112568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ptic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12016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04822" y="285728"/>
            <a:ext cx="51343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85728"/>
            <a:ext cx="250033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Тип проекта: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114298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29124" y="285728"/>
            <a:ext cx="4714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познавательно-творческий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071546"/>
            <a:ext cx="385765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Продолжительность проекта: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9124" y="1428736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краткосрочный ( 1 неделя)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2285992"/>
            <a:ext cx="25717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 проекта: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0562" y="2285992"/>
            <a:ext cx="4643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групповой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035" y="2967335"/>
            <a:ext cx="235745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частники: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0562" y="3000372"/>
            <a:ext cx="46434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педагоги и родители группы,</a:t>
            </a:r>
          </a:p>
          <a:p>
            <a:r>
              <a:rPr lang="ru-RU" sz="2800" dirty="0" smtClean="0"/>
              <a:t>музыкальный руководитель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3929066"/>
            <a:ext cx="457203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Возраст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детей участников: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8" y="4286256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6-7 лет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61555" y="0"/>
            <a:ext cx="42466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Актуальность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000108"/>
            <a:ext cx="78581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Зима вступает в свои права. Льдом покрываются лужи, снегом занесло землю, инеем серебрятся ветки деревьев. Наступило трудное время для птиц.</a:t>
            </a:r>
          </a:p>
          <a:p>
            <a:r>
              <a:rPr lang="ru-RU" sz="2800" dirty="0" smtClean="0"/>
              <a:t>Птицы-защитники наших садов, полей, огородов и лесов. Мы должны очень бережно относиться к пернатым, любить их. Птицам крайне необходима наша забота и поддержка, которую мы проявляем вешая кормушки. Зимняя подкормка спасает от гибели птичек.</a:t>
            </a:r>
            <a:endParaRPr lang="ru-RU" sz="2800" dirty="0"/>
          </a:p>
        </p:txBody>
      </p:sp>
      <p:pic>
        <p:nvPicPr>
          <p:cNvPr id="3075" name="Picture 3" descr="C:\Users\user\Desktop\snegiri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857760"/>
            <a:ext cx="1928826" cy="200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12016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164307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Цель: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285728"/>
            <a:ext cx="73580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Экологическое просвещение и формирование экологической культуры, вовлечение детей и родителей в природоохранную работу.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3" y="1643050"/>
            <a:ext cx="15716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Задачи: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1928793" y="1714488"/>
            <a:ext cx="6500854" cy="6339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Вызвать интерес к окружающему миру;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Закрепить знание детей названий пернатых друзей, которые зимуют в нашей местности;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Формировать умение различать птиц по  внешнему виду;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Познакомить со стихами, художественными произведениями, загадками о птицах;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Научить детей раскрывать свои музыкально-творческие способности</a:t>
            </a:r>
          </a:p>
          <a:p>
            <a:pPr>
              <a:buFont typeface="Arial" pitchFamily="34" charset="0"/>
              <a:buChar char="•"/>
            </a:pPr>
            <a:endParaRPr lang="ru-RU" sz="2800" dirty="0" smtClean="0"/>
          </a:p>
          <a:p>
            <a:pPr>
              <a:buFont typeface="Arial" pitchFamily="34" charset="0"/>
              <a:buChar char="•"/>
            </a:pPr>
            <a:endParaRPr lang="ru-RU" sz="2800" dirty="0" smtClean="0"/>
          </a:p>
          <a:p>
            <a:pPr>
              <a:buFont typeface="Arial" pitchFamily="34" charset="0"/>
              <a:buChar char="•"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12016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7" y="214290"/>
            <a:ext cx="750099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Подготовительный этап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785794"/>
            <a:ext cx="73581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dirty="0" smtClean="0"/>
              <a:t>Определение уровня знаний детей о зимующих птицах;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Чтение художественной литературы по теме проекта, просмотр иллюстраций, энциклопедий из цикла «живая природа»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Определение целей и задач проекта;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Подбор литературы по данной теме;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Подбор музыкального материала для проведения проекта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4714884"/>
            <a:ext cx="75724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Основной этап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5286388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Взаимодействие с детьми и родителями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1692"/>
                <a:gridCol w="6252308"/>
              </a:tblGrid>
              <a:tr h="4156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Дни недели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Формы проведения проекта</a:t>
                      </a:r>
                      <a:endParaRPr lang="ru-RU" dirty="0"/>
                    </a:p>
                  </a:txBody>
                  <a:tcPr/>
                </a:tc>
              </a:tr>
              <a:tr h="3221182">
                <a:tc>
                  <a:txBody>
                    <a:bodyPr/>
                    <a:lstStyle/>
                    <a:p>
                      <a:r>
                        <a:rPr lang="ru-RU" dirty="0" smtClean="0"/>
                        <a:t> Понедельник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-Беседа «Что мы знаем о птицах?</a:t>
                      </a:r>
                    </a:p>
                    <a:p>
                      <a:r>
                        <a:rPr lang="ru-RU" dirty="0" smtClean="0"/>
                        <a:t>-Отгадывание загадок о зимующих птицах.</a:t>
                      </a:r>
                    </a:p>
                    <a:p>
                      <a:r>
                        <a:rPr lang="ru-RU" dirty="0" smtClean="0"/>
                        <a:t>-Наблюдение за погодой. Игра на подражание «Узнай птицу»</a:t>
                      </a:r>
                    </a:p>
                    <a:p>
                      <a:r>
                        <a:rPr lang="ru-RU" dirty="0" smtClean="0"/>
                        <a:t>-Экологическая</a:t>
                      </a:r>
                      <a:r>
                        <a:rPr lang="ru-RU" baseline="0" dirty="0" smtClean="0"/>
                        <a:t> игра «Каждую птицу на свое место»</a:t>
                      </a:r>
                    </a:p>
                    <a:p>
                      <a:r>
                        <a:rPr lang="ru-RU" baseline="0" dirty="0" smtClean="0"/>
                        <a:t>-Наблюдение за следами птиц.</a:t>
                      </a:r>
                    </a:p>
                    <a:p>
                      <a:r>
                        <a:rPr lang="ru-RU" baseline="0" dirty="0" smtClean="0"/>
                        <a:t>-Д/игра «Природа и человек»</a:t>
                      </a:r>
                    </a:p>
                    <a:p>
                      <a:r>
                        <a:rPr lang="ru-RU" baseline="0" dirty="0" smtClean="0"/>
                        <a:t>-Подвижная игра «Птицелов»</a:t>
                      </a:r>
                    </a:p>
                    <a:p>
                      <a:r>
                        <a:rPr lang="ru-RU" baseline="0" dirty="0" smtClean="0"/>
                        <a:t>-Викторина   «Знатоки птиц»</a:t>
                      </a:r>
                    </a:p>
                    <a:p>
                      <a:r>
                        <a:rPr lang="ru-RU" baseline="0" dirty="0" smtClean="0"/>
                        <a:t>-Конструирование  кормушек.  Упражнять в изготовлении поделок  из бумаги</a:t>
                      </a:r>
                      <a:endParaRPr lang="ru-RU" dirty="0"/>
                    </a:p>
                  </a:txBody>
                  <a:tcPr/>
                </a:tc>
              </a:tr>
              <a:tr h="3221182">
                <a:tc>
                  <a:txBody>
                    <a:bodyPr/>
                    <a:lstStyle/>
                    <a:p>
                      <a:r>
                        <a:rPr lang="ru-RU" dirty="0" smtClean="0"/>
                        <a:t>Вторник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-Беседа  «Чем перышки отличаются друг от друга?»</a:t>
                      </a:r>
                    </a:p>
                    <a:p>
                      <a:r>
                        <a:rPr lang="ru-RU" dirty="0" smtClean="0"/>
                        <a:t>-Игра</a:t>
                      </a:r>
                      <a:r>
                        <a:rPr lang="ru-RU" baseline="0" dirty="0" smtClean="0"/>
                        <a:t> «Ни сорока, ни ворона»</a:t>
                      </a:r>
                    </a:p>
                    <a:p>
                      <a:r>
                        <a:rPr lang="ru-RU" baseline="0" dirty="0" smtClean="0"/>
                        <a:t>Чтение стихотворения В.Степанова «Ворона»</a:t>
                      </a:r>
                    </a:p>
                    <a:p>
                      <a:r>
                        <a:rPr lang="ru-RU" baseline="0" dirty="0" smtClean="0"/>
                        <a:t>-Наблюдение за птицами  Сравнение птиц  друг с другом по картинка: синицы и снегиря, вороны и сороки и т.д.</a:t>
                      </a:r>
                    </a:p>
                    <a:p>
                      <a:r>
                        <a:rPr lang="ru-RU" baseline="0" dirty="0" smtClean="0"/>
                        <a:t>-Математическая игра» Счет птиц»</a:t>
                      </a:r>
                    </a:p>
                    <a:p>
                      <a:r>
                        <a:rPr lang="ru-RU" baseline="0" dirty="0" smtClean="0"/>
                        <a:t>-Наблюдение за голубем, цвет перьев, форма, спросить детей умеет ли голубь прыгать?</a:t>
                      </a:r>
                    </a:p>
                    <a:p>
                      <a:r>
                        <a:rPr lang="ru-RU" baseline="0" dirty="0" smtClean="0"/>
                        <a:t>-Д/игра  «Сложи птичку из разрезных картинок»</a:t>
                      </a:r>
                    </a:p>
                    <a:p>
                      <a:r>
                        <a:rPr lang="ru-RU" dirty="0" smtClean="0"/>
                        <a:t>Физическое упражнение «Скачет шустрая синица»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SAM_0747.JPG" descr="C:\Users\user\Desktop\SAM_0747.JP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1259632" y="3933056"/>
            <a:ext cx="1387938" cy="1224136"/>
          </a:xfrm>
          <a:prstGeom prst="rect">
            <a:avLst/>
          </a:prstGeom>
        </p:spPr>
      </p:pic>
      <p:pic>
        <p:nvPicPr>
          <p:cNvPr id="1026" name="Picture 2" descr="F:\фогто для пез\100_69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2942" y="764704"/>
            <a:ext cx="1407756" cy="1224136"/>
          </a:xfrm>
          <a:prstGeom prst="rect">
            <a:avLst/>
          </a:prstGeom>
          <a:noFill/>
        </p:spPr>
      </p:pic>
      <p:pic>
        <p:nvPicPr>
          <p:cNvPr id="1027" name="Picture 3" descr="F:\фогто для пез\IMG_20160119_1147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5301208"/>
            <a:ext cx="1285883" cy="1368152"/>
          </a:xfrm>
          <a:prstGeom prst="rect">
            <a:avLst/>
          </a:prstGeom>
          <a:noFill/>
        </p:spPr>
      </p:pic>
      <p:pic>
        <p:nvPicPr>
          <p:cNvPr id="3074" name="Picture 2" descr="F:\новый год барбарики\Синичкин день подготовишки 12.11.15\SAM_068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132856"/>
            <a:ext cx="1440160" cy="1372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user\Desktop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6154"/>
                <a:gridCol w="6017846"/>
              </a:tblGrid>
              <a:tr h="66025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Дни недели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Фомы проведения проекта</a:t>
                      </a:r>
                    </a:p>
                  </a:txBody>
                  <a:tcPr/>
                </a:tc>
              </a:tr>
              <a:tr h="2629348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-Беседа «Пользу или вред приносят птицы?»</a:t>
                      </a:r>
                    </a:p>
                    <a:p>
                      <a:r>
                        <a:rPr lang="ru-RU" dirty="0" smtClean="0"/>
                        <a:t>-Рассказывание по серии сюжетных картинок «Расскажем про птиц»</a:t>
                      </a:r>
                    </a:p>
                    <a:p>
                      <a:r>
                        <a:rPr lang="ru-RU" dirty="0" smtClean="0"/>
                        <a:t>-Чтение произведения В.Бианки «Синичкин календарь»</a:t>
                      </a:r>
                    </a:p>
                    <a:p>
                      <a:r>
                        <a:rPr lang="ru-RU" dirty="0" smtClean="0"/>
                        <a:t>Д/игра «Когда это бывает?»</a:t>
                      </a:r>
                    </a:p>
                    <a:p>
                      <a:r>
                        <a:rPr lang="ru-RU" dirty="0" smtClean="0"/>
                        <a:t>Д/игра  «Природа и человек»</a:t>
                      </a:r>
                    </a:p>
                    <a:p>
                      <a:r>
                        <a:rPr lang="ru-RU" dirty="0" smtClean="0"/>
                        <a:t>-Подвижная игра «</a:t>
                      </a:r>
                      <a:r>
                        <a:rPr lang="ru-RU" dirty="0" err="1" smtClean="0"/>
                        <a:t>Совушки</a:t>
                      </a:r>
                      <a:r>
                        <a:rPr lang="ru-RU" dirty="0" smtClean="0"/>
                        <a:t>» с музыкальным сопровождением</a:t>
                      </a:r>
                    </a:p>
                    <a:p>
                      <a:r>
                        <a:rPr lang="ru-RU" dirty="0" smtClean="0"/>
                        <a:t>-Разучивание песни «Зимующие птицы»</a:t>
                      </a:r>
                    </a:p>
                  </a:txBody>
                  <a:tcPr/>
                </a:tc>
              </a:tr>
              <a:tr h="1784200">
                <a:tc>
                  <a:txBody>
                    <a:bodyPr/>
                    <a:lstStyle/>
                    <a:p>
                      <a:r>
                        <a:rPr lang="ru-RU" dirty="0" smtClean="0"/>
                        <a:t>Четверг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-Беседа «Как</a:t>
                      </a:r>
                      <a:r>
                        <a:rPr lang="ru-RU" baseline="0" dirty="0" smtClean="0"/>
                        <a:t> живут наши пернатые друзья в лесу?»</a:t>
                      </a:r>
                    </a:p>
                    <a:p>
                      <a:r>
                        <a:rPr lang="ru-RU" baseline="0" dirty="0" smtClean="0"/>
                        <a:t>-Д/игра «Узнай птицу по описанию»</a:t>
                      </a:r>
                    </a:p>
                    <a:p>
                      <a:r>
                        <a:rPr lang="ru-RU" baseline="0" dirty="0" smtClean="0"/>
                        <a:t>-Лепка «Пернатые друзья» (</a:t>
                      </a:r>
                      <a:r>
                        <a:rPr lang="en-US" baseline="0" dirty="0" smtClean="0"/>
                        <a:t>I </a:t>
                      </a:r>
                      <a:r>
                        <a:rPr lang="ru-RU" baseline="0" dirty="0" err="1" smtClean="0"/>
                        <a:t>погруппа</a:t>
                      </a:r>
                      <a:r>
                        <a:rPr lang="ru-RU" baseline="0" dirty="0" smtClean="0"/>
                        <a:t>)</a:t>
                      </a:r>
                    </a:p>
                    <a:p>
                      <a:r>
                        <a:rPr lang="ru-RU" baseline="0" dirty="0" smtClean="0"/>
                        <a:t>-Аппликация панно «Пернатые друзья» (</a:t>
                      </a:r>
                      <a:r>
                        <a:rPr lang="en-US" baseline="0" dirty="0" smtClean="0"/>
                        <a:t>II </a:t>
                      </a:r>
                      <a:r>
                        <a:rPr lang="ru-RU" baseline="0" dirty="0" smtClean="0"/>
                        <a:t>подгруппа)</a:t>
                      </a:r>
                    </a:p>
                    <a:p>
                      <a:r>
                        <a:rPr lang="ru-RU" baseline="0" dirty="0" smtClean="0"/>
                        <a:t>-Лото «Кто чем питается»</a:t>
                      </a:r>
                    </a:p>
                    <a:p>
                      <a:r>
                        <a:rPr lang="ru-RU" baseline="0" dirty="0" smtClean="0"/>
                        <a:t>-Подвижная игра «Птичка и кошка», «Ворона»</a:t>
                      </a:r>
                      <a:endParaRPr lang="ru-RU" dirty="0"/>
                    </a:p>
                  </a:txBody>
                  <a:tcPr/>
                </a:tc>
              </a:tr>
              <a:tr h="1784200">
                <a:tc>
                  <a:txBody>
                    <a:bodyPr/>
                    <a:lstStyle/>
                    <a:p>
                      <a:r>
                        <a:rPr lang="ru-RU" dirty="0" smtClean="0"/>
                        <a:t>Пятница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-Беседа</a:t>
                      </a:r>
                      <a:r>
                        <a:rPr lang="ru-RU" baseline="0" dirty="0" smtClean="0"/>
                        <a:t> «Как дети с родителями заботятся о птицах зимой»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-Рисование «Птички на  ветках»</a:t>
                      </a:r>
                    </a:p>
                    <a:p>
                      <a:r>
                        <a:rPr lang="ru-RU" dirty="0" smtClean="0"/>
                        <a:t>-Рисование птиц по трафаретам</a:t>
                      </a:r>
                    </a:p>
                    <a:p>
                      <a:r>
                        <a:rPr lang="ru-RU" dirty="0" smtClean="0"/>
                        <a:t>-Чтение  стихотворения А.Яшина «Покормите птиц зимой»</a:t>
                      </a:r>
                    </a:p>
                    <a:p>
                      <a:r>
                        <a:rPr lang="ru-RU" dirty="0" smtClean="0"/>
                        <a:t>-Ситуативный разговор «Что будет если.»</a:t>
                      </a:r>
                    </a:p>
                    <a:p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F:\новый год барбарики\Синичкин день подготовишки 12.11.15\100_69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764704"/>
            <a:ext cx="1296144" cy="1152128"/>
          </a:xfrm>
          <a:prstGeom prst="rect">
            <a:avLst/>
          </a:prstGeom>
          <a:noFill/>
        </p:spPr>
      </p:pic>
      <p:pic>
        <p:nvPicPr>
          <p:cNvPr id="1027" name="Picture 3" descr="F:\новый год барбарики\Синичкин день подготовишки 12.11.15\100_69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16832"/>
            <a:ext cx="1368152" cy="1226990"/>
          </a:xfrm>
          <a:prstGeom prst="rect">
            <a:avLst/>
          </a:prstGeom>
          <a:noFill/>
        </p:spPr>
      </p:pic>
      <p:pic>
        <p:nvPicPr>
          <p:cNvPr id="1028" name="Picture 4" descr="F:\новый год барбарики\Синичкин день подготовишки 12.11.15\100_69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5301208"/>
            <a:ext cx="1512168" cy="1395536"/>
          </a:xfrm>
          <a:prstGeom prst="rect">
            <a:avLst/>
          </a:prstGeom>
          <a:noFill/>
        </p:spPr>
      </p:pic>
      <p:pic>
        <p:nvPicPr>
          <p:cNvPr id="1029" name="Picture 5" descr="F:\новый год барбарики\Синичкин день подготовишки 12.11.15\100_69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3573017"/>
            <a:ext cx="1512168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12016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61555" y="428604"/>
            <a:ext cx="442089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Заключительный этап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1357298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Итоговое мероприятие проекта –развлечение «Синичкин день»</a:t>
            </a:r>
          </a:p>
        </p:txBody>
      </p:sp>
      <p:pic>
        <p:nvPicPr>
          <p:cNvPr id="14" name="Рисунок 13" descr="100_69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492896"/>
            <a:ext cx="3744416" cy="2664296"/>
          </a:xfrm>
          <a:prstGeom prst="rect">
            <a:avLst/>
          </a:prstGeom>
        </p:spPr>
      </p:pic>
      <p:pic>
        <p:nvPicPr>
          <p:cNvPr id="4098" name="Picture 2" descr="F:\новый год барбарики\Синичкин день подготовишки 12.11.15\100_69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789040"/>
            <a:ext cx="3600400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12016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428604"/>
            <a:ext cx="50720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 с родителями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214422"/>
            <a:ext cx="79296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Изготовление кормушек под названием «</a:t>
            </a:r>
            <a:r>
              <a:rPr lang="ru-RU" dirty="0" err="1" smtClean="0"/>
              <a:t>Суперстоловая</a:t>
            </a:r>
            <a:r>
              <a:rPr lang="ru-RU" dirty="0" smtClean="0"/>
              <a:t> для птиц» родителями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Рекомендовать родителям по возможности посетить парк с детьми, рассмотреть вместе с детьми иллюстрации зимующих птиц в книгах, журналах, также просмотр мультфильмов про птиц.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Консультация о заготовках корма для  птиц</a:t>
            </a:r>
          </a:p>
        </p:txBody>
      </p:sp>
      <p:pic>
        <p:nvPicPr>
          <p:cNvPr id="2050" name="Picture 2" descr="F:\новый год барбарики\Синичкин день подготовишки 12.11.15\100_69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429000"/>
            <a:ext cx="3456384" cy="2952328"/>
          </a:xfrm>
          <a:prstGeom prst="rect">
            <a:avLst/>
          </a:prstGeom>
          <a:noFill/>
        </p:spPr>
      </p:pic>
      <p:pic>
        <p:nvPicPr>
          <p:cNvPr id="2051" name="Picture 3" descr="F:\новый год барбарики\Синичкин день подготовишки 12.11.15\100_69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429000"/>
            <a:ext cx="3600400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690</Words>
  <Application>Microsoft Office PowerPoint</Application>
  <PresentationFormat>Экран (4:3)</PresentationFormat>
  <Paragraphs>94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128</cp:revision>
  <dcterms:created xsi:type="dcterms:W3CDTF">2016-01-19T22:43:27Z</dcterms:created>
  <dcterms:modified xsi:type="dcterms:W3CDTF">2017-03-05T23:48:33Z</dcterms:modified>
</cp:coreProperties>
</file>