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9A7B13-5AB2-46A1-9EEE-C69443D69FCB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C4EEE6-C290-4F94-BC0E-3807AA8A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802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Сказка о том, как подружились звонкие и глухие согласные </a:t>
            </a:r>
            <a:br>
              <a:rPr lang="ru-RU" dirty="0" smtClean="0"/>
            </a:br>
            <a:r>
              <a:rPr lang="ru-RU" dirty="0" smtClean="0"/>
              <a:t>					(1 класс)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279104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Шелагина</a:t>
            </a:r>
            <a:r>
              <a:rPr lang="ru-RU" dirty="0" smtClean="0"/>
              <a:t> Елена Викторовна</a:t>
            </a:r>
          </a:p>
          <a:p>
            <a:r>
              <a:rPr lang="ru-RU" dirty="0" smtClean="0"/>
              <a:t>МБОУ СОШ №2 имени </a:t>
            </a:r>
            <a:r>
              <a:rPr lang="ru-RU" dirty="0" err="1" smtClean="0"/>
              <a:t>В.В.Дагаева</a:t>
            </a:r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Лосино-Петровский</a:t>
            </a:r>
            <a:endParaRPr lang="ru-RU" dirty="0"/>
          </a:p>
        </p:txBody>
      </p:sp>
      <p:pic>
        <p:nvPicPr>
          <p:cNvPr id="4" name="fancy_img" descr="http://nachalo4ka.ru/wp-content/uploads/2014/08/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280831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муравей-муравьи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smtClean="0">
                <a:latin typeface="Times New Roman" pitchFamily="18" charset="0"/>
                <a:cs typeface="Times New Roman" pitchFamily="18" charset="0"/>
              </a:rPr>
              <a:t>				Автор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Шелагина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chool146.edu.kh.ua/files2/images/f_06950d5050957481.gif?size=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3"/>
            <a:ext cx="547260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Жили-были </a:t>
            </a:r>
            <a:r>
              <a:rPr lang="ru-RU" b="1" u="sng" dirty="0" smtClean="0"/>
              <a:t>звонкие</a:t>
            </a:r>
            <a:r>
              <a:rPr lang="ru-RU" dirty="0" smtClean="0"/>
              <a:t> и </a:t>
            </a:r>
            <a:r>
              <a:rPr lang="ru-RU" b="1" u="sng" dirty="0" smtClean="0"/>
              <a:t>глухие</a:t>
            </a:r>
            <a:r>
              <a:rPr lang="ru-RU" dirty="0" smtClean="0"/>
              <a:t> согласные. Жили недружно, часто ссорились.</a:t>
            </a:r>
          </a:p>
          <a:p>
            <a:pPr>
              <a:buNone/>
            </a:pPr>
            <a:r>
              <a:rPr lang="ru-RU" dirty="0" smtClean="0"/>
              <a:t>Вот пошли раз они в лес по грибы. </a:t>
            </a:r>
            <a:r>
              <a:rPr lang="ru-RU" b="1" u="sng" dirty="0" smtClean="0"/>
              <a:t>Звонким</a:t>
            </a:r>
            <a:r>
              <a:rPr lang="ru-RU" dirty="0" smtClean="0"/>
              <a:t> согласным хорошо: они грибы ищут и звенят на весь лес, не дают друг другу заблудиться. А </a:t>
            </a:r>
            <a:r>
              <a:rPr lang="ru-RU" b="1" u="sng" dirty="0" smtClean="0"/>
              <a:t>глухие </a:t>
            </a:r>
            <a:r>
              <a:rPr lang="ru-RU" dirty="0" smtClean="0"/>
              <a:t>согласные их и не слышат.</a:t>
            </a:r>
            <a:endParaRPr lang="ru-RU" dirty="0"/>
          </a:p>
        </p:txBody>
      </p:sp>
      <p:pic>
        <p:nvPicPr>
          <p:cNvPr id="4" name="fancy_img" descr="http://nachalo4ka.ru/wp-content/uploads/2014/08/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2232248" cy="252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муравей-муравьи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040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Долго ли, коротко ли собирали согласные грибы в лесу, стали уж под вечер домой собираться. Хватились, а </a:t>
            </a:r>
            <a:r>
              <a:rPr lang="ru-RU" b="1" u="sng" dirty="0" smtClean="0"/>
              <a:t>глухих </a:t>
            </a:r>
            <a:r>
              <a:rPr lang="ru-RU" dirty="0" smtClean="0"/>
              <a:t>согласных и нет нигде. </a:t>
            </a:r>
          </a:p>
          <a:p>
            <a:pPr>
              <a:buNone/>
            </a:pPr>
            <a:r>
              <a:rPr lang="ru-RU" dirty="0" smtClean="0"/>
              <a:t>Заблудились, наверно.</a:t>
            </a:r>
            <a:endParaRPr lang="ru-RU" dirty="0"/>
          </a:p>
        </p:txBody>
      </p:sp>
      <p:pic>
        <p:nvPicPr>
          <p:cNvPr id="5" name="Picture 2" descr="http://www.prodomofon.ru/russian/boloto/bl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7193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35896" y="764704"/>
            <a:ext cx="5050904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До самой ночи ходили </a:t>
            </a:r>
            <a:r>
              <a:rPr lang="ru-RU" b="1" u="sng" dirty="0" smtClean="0"/>
              <a:t>звонкие</a:t>
            </a:r>
            <a:r>
              <a:rPr lang="ru-RU" dirty="0" smtClean="0"/>
              <a:t> согласные по лесу, звенели, своих товарищей искали. Да так и пошли домой ни с чем.</a:t>
            </a:r>
          </a:p>
          <a:p>
            <a:r>
              <a:rPr lang="ru-RU" dirty="0" smtClean="0"/>
              <a:t>Идут да, вдруг, видят в глубине леса избушка стоит, огонёк внутри горит. </a:t>
            </a:r>
            <a:endParaRPr lang="ru-RU" dirty="0"/>
          </a:p>
        </p:txBody>
      </p:sp>
      <p:pic>
        <p:nvPicPr>
          <p:cNvPr id="6" name="Picture 2" descr="http://usa-wifa.ucoz.ru/foto_for_text/b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418385" cy="517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476672"/>
            <a:ext cx="4114800" cy="6120680"/>
          </a:xfrm>
        </p:spPr>
        <p:txBody>
          <a:bodyPr/>
          <a:lstStyle/>
          <a:p>
            <a:r>
              <a:rPr lang="ru-RU" dirty="0" smtClean="0"/>
              <a:t>Заглянули </a:t>
            </a:r>
            <a:r>
              <a:rPr lang="ru-RU" b="1" u="sng" dirty="0" smtClean="0"/>
              <a:t>звонкие</a:t>
            </a:r>
            <a:r>
              <a:rPr lang="ru-RU" dirty="0" smtClean="0"/>
              <a:t> согласные в окошко. Смотрят, а там </a:t>
            </a:r>
            <a:r>
              <a:rPr lang="ru-RU" b="1" u="sng" dirty="0" smtClean="0"/>
              <a:t>глухие</a:t>
            </a:r>
            <a:r>
              <a:rPr lang="ru-RU" dirty="0" smtClean="0"/>
              <a:t> согласные за самоваром сидят, чай пьют да плюшками балуются.</a:t>
            </a:r>
            <a:endParaRPr lang="ru-RU" dirty="0"/>
          </a:p>
        </p:txBody>
      </p:sp>
      <p:pic>
        <p:nvPicPr>
          <p:cNvPr id="17410" name="Picture 2" descr="http://tigra-design.narod.ru/Tigra_works_files/r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76464" cy="615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764704"/>
            <a:ext cx="4402832" cy="583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Рассердились на них </a:t>
            </a:r>
            <a:r>
              <a:rPr lang="ru-RU" b="1" u="sng" dirty="0" smtClean="0"/>
              <a:t>звонкие</a:t>
            </a:r>
            <a:r>
              <a:rPr lang="ru-RU" dirty="0" smtClean="0"/>
              <a:t> согласные, решили навсегда с </a:t>
            </a:r>
            <a:r>
              <a:rPr lang="ru-RU" b="1" u="sng" dirty="0" smtClean="0"/>
              <a:t>глухими</a:t>
            </a:r>
            <a:r>
              <a:rPr lang="ru-RU" dirty="0" smtClean="0"/>
              <a:t> поссориться.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Да тут вдруг неожиданно в лесу пожар начался.</a:t>
            </a:r>
            <a:endParaRPr lang="ru-RU" dirty="0"/>
          </a:p>
        </p:txBody>
      </p:sp>
      <p:pic>
        <p:nvPicPr>
          <p:cNvPr id="19458" name="Picture 2" descr="http://kbr24.ru/wp-content/uploads/2016/04/1438771928_dscn276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6266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Закричали </a:t>
            </a:r>
            <a:r>
              <a:rPr lang="ru-RU" b="1" u="sng" dirty="0" smtClean="0"/>
              <a:t>звонкие</a:t>
            </a:r>
            <a:r>
              <a:rPr lang="ru-RU" dirty="0" smtClean="0"/>
              <a:t> согласные: «Пожар! Пожар! Спасайтесь!»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 </a:t>
            </a:r>
            <a:r>
              <a:rPr lang="ru-RU" dirty="0" smtClean="0"/>
              <a:t>только те сидят да ничего не слышат.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Ведь они какие? ( </a:t>
            </a:r>
            <a:r>
              <a:rPr lang="ru-RU" b="1" u="sng" dirty="0" smtClean="0"/>
              <a:t>глухие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Бросились тогда </a:t>
            </a:r>
            <a:r>
              <a:rPr lang="ru-RU" b="1" u="sng" dirty="0" smtClean="0"/>
              <a:t>звонкие</a:t>
            </a:r>
            <a:r>
              <a:rPr lang="ru-RU" dirty="0" smtClean="0"/>
              <a:t> согласные спасать своих друзей. </a:t>
            </a:r>
            <a:r>
              <a:rPr lang="ru-RU" dirty="0" smtClean="0"/>
              <a:t>Кто </a:t>
            </a:r>
            <a:r>
              <a:rPr lang="ru-RU" dirty="0" smtClean="0"/>
              <a:t>кого!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dirty="0"/>
              <a:t>	</a:t>
            </a:r>
            <a:r>
              <a:rPr lang="ru-RU" sz="4800" dirty="0" smtClean="0"/>
              <a:t>Б </a:t>
            </a:r>
            <a:r>
              <a:rPr lang="ru-RU" sz="4800" dirty="0" smtClean="0"/>
              <a:t>вытащил </a:t>
            </a:r>
            <a:r>
              <a:rPr lang="ru-RU" sz="4800" dirty="0" smtClean="0"/>
              <a:t>П</a:t>
            </a:r>
          </a:p>
          <a:p>
            <a:pPr lvl="2"/>
            <a:r>
              <a:rPr lang="ru-RU" sz="4800" dirty="0" smtClean="0"/>
              <a:t>В - Ф</a:t>
            </a:r>
            <a:endParaRPr lang="ru-RU" sz="4800" dirty="0" smtClean="0"/>
          </a:p>
          <a:p>
            <a:pPr lvl="2"/>
            <a:r>
              <a:rPr lang="ru-RU" sz="4800" dirty="0" smtClean="0"/>
              <a:t>Г - К</a:t>
            </a:r>
            <a:endParaRPr lang="ru-RU" sz="4800" dirty="0" smtClean="0"/>
          </a:p>
          <a:p>
            <a:pPr lvl="2"/>
            <a:r>
              <a:rPr lang="ru-RU" sz="4800" dirty="0" smtClean="0"/>
              <a:t>Д - Т</a:t>
            </a:r>
            <a:endParaRPr lang="ru-RU" sz="4800" dirty="0" smtClean="0"/>
          </a:p>
          <a:p>
            <a:pPr lvl="2"/>
            <a:r>
              <a:rPr lang="ru-RU" sz="4800" dirty="0" smtClean="0"/>
              <a:t>Ж - Ш</a:t>
            </a:r>
            <a:endParaRPr lang="ru-RU" sz="4800" dirty="0" smtClean="0"/>
          </a:p>
          <a:p>
            <a:pPr lvl="2"/>
            <a:r>
              <a:rPr lang="ru-RU" sz="4800" dirty="0" smtClean="0"/>
              <a:t> З - С</a:t>
            </a:r>
            <a:endParaRPr lang="ru-RU" sz="4800" dirty="0"/>
          </a:p>
        </p:txBody>
      </p:sp>
      <p:pic>
        <p:nvPicPr>
          <p:cNvPr id="4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0688"/>
            <a:ext cx="1080120" cy="1080120"/>
          </a:xfrm>
          <a:prstGeom prst="rect">
            <a:avLst/>
          </a:prstGeom>
          <a:noFill/>
        </p:spPr>
      </p:pic>
      <p:pic>
        <p:nvPicPr>
          <p:cNvPr id="6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92896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936104" cy="936104"/>
          </a:xfrm>
          <a:prstGeom prst="rect">
            <a:avLst/>
          </a:prstGeom>
          <a:noFill/>
        </p:spPr>
      </p:pic>
      <p:pic>
        <p:nvPicPr>
          <p:cNvPr id="14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1008112" cy="1008112"/>
          </a:xfrm>
          <a:prstGeom prst="rect">
            <a:avLst/>
          </a:prstGeom>
          <a:noFill/>
        </p:spPr>
      </p:pic>
      <p:pic>
        <p:nvPicPr>
          <p:cNvPr id="15" name="Picture 2" descr="муравей-муравь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53136"/>
            <a:ext cx="1152128" cy="1152128"/>
          </a:xfrm>
          <a:prstGeom prst="rect">
            <a:avLst/>
          </a:prstGeom>
          <a:noFill/>
        </p:spPr>
      </p:pic>
      <p:pic>
        <p:nvPicPr>
          <p:cNvPr id="16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418654" cy="16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418654" cy="16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1418654" cy="16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1418654" cy="16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fancy_img" descr="http://nachalo4ka.ru/wp-content/uploads/2014/08/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1418654" cy="16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вот с тех пор парами они и живут. И назвали их поэтому неразлучными </a:t>
            </a:r>
          </a:p>
          <a:p>
            <a:endParaRPr lang="ru-RU" dirty="0" smtClean="0"/>
          </a:p>
          <a:p>
            <a:pPr lvl="1">
              <a:buNone/>
            </a:pPr>
            <a:r>
              <a:rPr lang="ru-RU" dirty="0" smtClean="0"/>
              <a:t>			</a:t>
            </a:r>
            <a:r>
              <a:rPr lang="ru-RU" sz="4000" b="1" u="sng" dirty="0" smtClean="0"/>
              <a:t>ПАРНЫМИ СОГЛАСНЫМИ.</a:t>
            </a:r>
            <a:endParaRPr lang="ru-RU" sz="4000" b="1" u="sng" dirty="0"/>
          </a:p>
        </p:txBody>
      </p:sp>
      <p:pic>
        <p:nvPicPr>
          <p:cNvPr id="10" name="fancy_img" descr="http://nachalo4ka.ru/wp-content/uploads/2014/08/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80928"/>
            <a:ext cx="3312368" cy="37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муравей-муравьи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240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Сказка о том, как подружились звонкие и глухие согласные       (1 класс)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Автор: Шелагина Е.В.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том, как подружились звонкие и глухие согласные  (1 класс)</dc:title>
  <dc:creator>Аленка</dc:creator>
  <cp:lastModifiedBy>Аленка</cp:lastModifiedBy>
  <cp:revision>16</cp:revision>
  <dcterms:created xsi:type="dcterms:W3CDTF">2017-02-26T12:11:56Z</dcterms:created>
  <dcterms:modified xsi:type="dcterms:W3CDTF">2017-03-11T19:06:05Z</dcterms:modified>
</cp:coreProperties>
</file>