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2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84A1B7-BBEB-402D-9091-1A9B00985D18}" type="datetimeFigureOut">
              <a:rPr lang="ru-RU" smtClean="0"/>
              <a:t>11.03.2017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924EB-747C-4280-854D-5332CD976A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9" y="0"/>
            <a:ext cx="8928247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024" y="5013176"/>
            <a:ext cx="7854696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Разработала воспитатель Соколенко Е.А.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851648" cy="3011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Животные и птицы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Ханты-Мансийского автономного округа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o-tochkanakarte.ru/wp-content/uploads/2014/08/%D0%BE%D0%BB%D0%B5%D0%BD%D1%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" t="5691" r="30031" b="8042"/>
          <a:stretch/>
        </p:blipFill>
        <p:spPr bwMode="auto">
          <a:xfrm>
            <a:off x="539552" y="211535"/>
            <a:ext cx="3160498" cy="318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boombob.ru/img/picture/Jun/12/37d4e9991432735c5c45479197a5ea9d/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2904" r="13750"/>
          <a:stretch/>
        </p:blipFill>
        <p:spPr bwMode="auto">
          <a:xfrm>
            <a:off x="5220072" y="211535"/>
            <a:ext cx="2799989" cy="296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4616" r="25539" b="12154"/>
          <a:stretch/>
        </p:blipFill>
        <p:spPr bwMode="auto">
          <a:xfrm>
            <a:off x="713291" y="3648361"/>
            <a:ext cx="3008257" cy="296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9192"/>
            <a:ext cx="3882985" cy="2732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360040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ohoter.ru/uploads/posts/2013-01/1358112704_i-kogda-iskat-zayca-belya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77" y="348729"/>
            <a:ext cx="3626975" cy="272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www.nat-geo.ru/upload/iblock/540/5409bc5f991ecdac1e1c6e3541872e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9490"/>
          <a:stretch/>
        </p:blipFill>
        <p:spPr bwMode="auto">
          <a:xfrm>
            <a:off x="376015" y="3513325"/>
            <a:ext cx="3552708" cy="305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://www.zooclub.ru/attach/42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11690" r="22081" b="-2480"/>
          <a:stretch/>
        </p:blipFill>
        <p:spPr bwMode="auto">
          <a:xfrm>
            <a:off x="5076056" y="3513325"/>
            <a:ext cx="3417686" cy="3216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51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0" y="332656"/>
            <a:ext cx="361764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1293" r="-1097" b="6927"/>
          <a:stretch/>
        </p:blipFill>
        <p:spPr bwMode="auto">
          <a:xfrm>
            <a:off x="5580112" y="41009"/>
            <a:ext cx="2761644" cy="324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449960" cy="258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0668"/>
            <a:ext cx="3136181" cy="3136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894428" cy="219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everinform.ru/media/img/13/534/800x600_82317_los-photosight-ru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370816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19" y="3512646"/>
            <a:ext cx="3762963" cy="2652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70" y="476671"/>
            <a:ext cx="3172038" cy="237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9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755144" cy="250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28" y="3501007"/>
            <a:ext cx="3998218" cy="266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1" b="14652"/>
          <a:stretch/>
        </p:blipFill>
        <p:spPr bwMode="auto">
          <a:xfrm>
            <a:off x="395535" y="3501007"/>
            <a:ext cx="3809736" cy="267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8350"/>
          <a:stretch/>
        </p:blipFill>
        <p:spPr bwMode="auto">
          <a:xfrm>
            <a:off x="527151" y="228235"/>
            <a:ext cx="3546504" cy="296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9721"/>
            <a:ext cx="3792537" cy="293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4" r="4579"/>
          <a:stretch/>
        </p:blipFill>
        <p:spPr bwMode="auto">
          <a:xfrm>
            <a:off x="4644006" y="439721"/>
            <a:ext cx="4081249" cy="293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7" y="3816003"/>
            <a:ext cx="3748286" cy="251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54" y="3795651"/>
            <a:ext cx="3882694" cy="252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8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Животные и птицы  Ханты-Мансийского автономного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лишнее</dc:title>
  <dc:creator>user</dc:creator>
  <cp:lastModifiedBy>user</cp:lastModifiedBy>
  <cp:revision>9</cp:revision>
  <dcterms:created xsi:type="dcterms:W3CDTF">2016-12-10T06:03:35Z</dcterms:created>
  <dcterms:modified xsi:type="dcterms:W3CDTF">2017-03-11T19:23:11Z</dcterms:modified>
</cp:coreProperties>
</file>