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91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4939BD-D64E-4D1F-B29A-60552749A21D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57226-50C8-4038-BCE1-1384C954D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57226-50C8-4038-BCE1-1384C954D12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8ED4B-662E-4215-AD26-38DF4E2EB1FE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AF83-C610-49B5-AB33-28FD22D6CC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8ED4B-662E-4215-AD26-38DF4E2EB1FE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AF83-C610-49B5-AB33-28FD22D6CC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8ED4B-662E-4215-AD26-38DF4E2EB1FE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AF83-C610-49B5-AB33-28FD22D6CC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8ED4B-662E-4215-AD26-38DF4E2EB1FE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AF83-C610-49B5-AB33-28FD22D6CC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8ED4B-662E-4215-AD26-38DF4E2EB1FE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AF83-C610-49B5-AB33-28FD22D6CC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8ED4B-662E-4215-AD26-38DF4E2EB1FE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AF83-C610-49B5-AB33-28FD22D6CC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8ED4B-662E-4215-AD26-38DF4E2EB1FE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AF83-C610-49B5-AB33-28FD22D6CC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8ED4B-662E-4215-AD26-38DF4E2EB1FE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AF83-C610-49B5-AB33-28FD22D6CC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8ED4B-662E-4215-AD26-38DF4E2EB1FE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AF83-C610-49B5-AB33-28FD22D6CC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8ED4B-662E-4215-AD26-38DF4E2EB1FE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AF83-C610-49B5-AB33-28FD22D6CC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8ED4B-662E-4215-AD26-38DF4E2EB1FE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B00AF83-C610-49B5-AB33-28FD22D6CC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EC8ED4B-662E-4215-AD26-38DF4E2EB1FE}" type="datetimeFigureOut">
              <a:rPr lang="ru-RU" smtClean="0"/>
              <a:pPr/>
              <a:t>11.03.2017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B00AF83-C610-49B5-AB33-28FD22D6CC1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285860"/>
            <a:ext cx="7890670" cy="2071132"/>
          </a:xfrm>
        </p:spPr>
        <p:txBody>
          <a:bodyPr>
            <a:prstTxWarp prst="textPlain">
              <a:avLst/>
            </a:prstTxWarp>
            <a:no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Дидактическая игра </a:t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«садово-огородное приключение»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437112"/>
            <a:ext cx="7056784" cy="1248544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Учитель-логопед</a:t>
            </a:r>
          </a:p>
          <a:p>
            <a:pPr algn="r"/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Яббарова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Лилия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Ахметовна</a:t>
            </a:r>
            <a:endParaRPr lang="ru-RU" sz="20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МБДОУ «Детский сад №142»</a:t>
            </a:r>
            <a:endParaRPr lang="ru-RU" sz="20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04664"/>
            <a:ext cx="8686800" cy="89073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фрукты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DSC072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714620"/>
            <a:ext cx="7772400" cy="928694"/>
          </a:xfrm>
        </p:spPr>
        <p:txBody>
          <a:bodyPr/>
          <a:lstStyle/>
          <a:p>
            <a:r>
              <a:rPr lang="ru-RU" dirty="0" smtClean="0"/>
              <a:t>  </a:t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</a:t>
            </a:r>
            <a:r>
              <a:rPr lang="ru-RU" b="0" dirty="0" smtClean="0">
                <a:solidFill>
                  <a:srgbClr val="FF0000"/>
                </a:solidFill>
              </a:rPr>
              <a:t>Спасибо за внимание!</a:t>
            </a:r>
            <a:endParaRPr lang="ru-RU" b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Основа для игры была взята из серии  книг</a:t>
            </a:r>
            <a:b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«Окружающий мир для малышей» раскраски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072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268760"/>
            <a:ext cx="3840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C072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196752"/>
            <a:ext cx="3840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0726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3717032"/>
            <a:ext cx="3840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86800" cy="1310394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помощью сканера перевела картинки, предварительно уменьшив их  на лист бумаги. Отдельно картинки цветные и картинки в контуре. На другом листе бумаги  в нужном порядке подписала карточки. Распечатала сначала лист с картинками, затем перевернув лист и на обратной стороне распечатала подписи картинок. Затем карточки разрезала.</a:t>
            </a:r>
            <a:endParaRPr lang="ru-RU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072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556792"/>
            <a:ext cx="3840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C072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556792"/>
            <a:ext cx="3840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0726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3717032"/>
            <a:ext cx="3840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68760"/>
            <a:ext cx="8587680" cy="511256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игры: </a:t>
            </a:r>
          </a:p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Обогащение лексического словаря, развитие связной речи,  распознавание и сопоставление картинок в цвете и в контуре, развитие внимания, развитие пространственного воображения, автоматизация звуков. </a:t>
            </a:r>
          </a:p>
          <a:p>
            <a:pPr>
              <a:buNone/>
            </a:pPr>
            <a:endParaRPr lang="ru-RU" sz="2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Описание игры: </a:t>
            </a:r>
          </a:p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состоит из 84 карточек;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с овощами в цвете – 14 штук, в контуре – 14 штук;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с ягодами в цвете – 14 штук, в контуре – 14 штук;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с фруктами в цвете – 14 штук, в контуре – 14 штук.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68760"/>
            <a:ext cx="8587680" cy="511256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Правила игры: 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вариант: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Детям дается задание подобрать к цветным карточкам – карточки в контуре, не переворачивая  карточки; 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вариант: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Детям дается задание подобрать к карточкам в контуре – цветные карточки, не переворачивая карточки;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вариант: 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Детям дается задание из всех карточек выбрать овощи в контуре (фрукты в контуре, ягоды в контуре), затем перевернув карточку проверить правильность выбора;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 вариант: 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Детям дается задание из всех карточек выбирать по одной  карточке и определять, что нарисовано на карточке (фрукты – персик, овощи – тыква, ягоды - черника), затем перевернув карточку проверить правильность ответа.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04664"/>
            <a:ext cx="8686800" cy="89073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картинки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DSC072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04664"/>
            <a:ext cx="8686800" cy="89073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подписи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DSC072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овощи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DSC072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04664"/>
            <a:ext cx="8686800" cy="89073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ягоды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DSC072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195</TotalTime>
  <Words>278</Words>
  <Application>Microsoft Office PowerPoint</Application>
  <PresentationFormat>Экран (4:3)</PresentationFormat>
  <Paragraphs>26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 Дидактическая игра  «садово-огородное приключение»</vt:lpstr>
      <vt:lpstr>Основа для игры была взята из серии  книг  «Окружающий мир для малышей» раскраски . </vt:lpstr>
      <vt:lpstr>С помощью сканера перевела картинки, предварительно уменьшив их  на лист бумаги. Отдельно картинки цветные и картинки в контуре. На другом листе бумаги  в нужном порядке подписала карточки. Распечатала сначала лист с картинками, затем перевернув лист и на обратной стороне распечатала подписи картинок. Затем карточки разрезала.</vt:lpstr>
      <vt:lpstr>Слайд 4</vt:lpstr>
      <vt:lpstr>Слайд 5</vt:lpstr>
      <vt:lpstr>картинки</vt:lpstr>
      <vt:lpstr>подписи</vt:lpstr>
      <vt:lpstr>овощи</vt:lpstr>
      <vt:lpstr>ягоды</vt:lpstr>
      <vt:lpstr>фрукты</vt:lpstr>
      <vt:lpstr>        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Лиля</dc:creator>
  <cp:lastModifiedBy>User</cp:lastModifiedBy>
  <cp:revision>24</cp:revision>
  <dcterms:created xsi:type="dcterms:W3CDTF">2016-03-12T12:04:08Z</dcterms:created>
  <dcterms:modified xsi:type="dcterms:W3CDTF">2017-03-11T18:32:17Z</dcterms:modified>
</cp:coreProperties>
</file>