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6" r:id="rId1"/>
  </p:sldMasterIdLst>
  <p:notesMasterIdLst>
    <p:notesMasterId r:id="rId17"/>
  </p:notesMasterIdLst>
  <p:sldIdLst>
    <p:sldId id="257" r:id="rId2"/>
    <p:sldId id="260" r:id="rId3"/>
    <p:sldId id="259" r:id="rId4"/>
    <p:sldId id="265" r:id="rId5"/>
    <p:sldId id="263" r:id="rId6"/>
    <p:sldId id="269" r:id="rId7"/>
    <p:sldId id="270" r:id="rId8"/>
    <p:sldId id="277" r:id="rId9"/>
    <p:sldId id="262" r:id="rId10"/>
    <p:sldId id="261" r:id="rId11"/>
    <p:sldId id="274" r:id="rId12"/>
    <p:sldId id="271" r:id="rId13"/>
    <p:sldId id="268" r:id="rId14"/>
    <p:sldId id="275" r:id="rId15"/>
    <p:sldId id="27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409" autoAdjust="0"/>
    <p:restoredTop sz="94614" autoAdjust="0"/>
  </p:normalViewPr>
  <p:slideViewPr>
    <p:cSldViewPr>
      <p:cViewPr varScale="1">
        <p:scale>
          <a:sx n="69" d="100"/>
          <a:sy n="69" d="100"/>
        </p:scale>
        <p:origin x="-13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374C6B-2A90-4596-AD20-B262287548A6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A20A4-B042-4989-A294-82CD064B26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A20A4-B042-4989-A294-82CD064B26F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A20A4-B042-4989-A294-82CD064B26F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transition spd="med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200144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Формирование основ экологического развития воспитанников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2571744"/>
            <a:ext cx="7173682" cy="928694"/>
          </a:xfr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6">
                <a:lumMod val="5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2500" lnSpcReduction="10000"/>
          </a:bodyPr>
          <a:lstStyle/>
          <a:p>
            <a:pPr algn="r"/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Выполнила: воспитатель </a:t>
            </a:r>
          </a:p>
          <a:p>
            <a:pPr algn="r"/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МАДОУ детский сад №4 «ДЕЛЬФИН»Аскарова. А.Ф.</a:t>
            </a:r>
          </a:p>
          <a:p>
            <a:pPr algn="r"/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г. Учалы, республика Башкортостан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ru-RU" sz="1800" b="1" dirty="0">
              <a:solidFill>
                <a:schemeClr val="accent6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 descr="C:\Users\User-415\Desktop\САМООБРАЗОВАНИЕ\1019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5" y="3571876"/>
            <a:ext cx="3429024" cy="278608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928670"/>
            <a:ext cx="8929718" cy="85725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Поделки из природного материала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5" descr="IMG_20170111_0936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4572008"/>
            <a:ext cx="3524274" cy="2071702"/>
          </a:xfrm>
          <a:prstGeom prst="rect">
            <a:avLst/>
          </a:prstGeom>
        </p:spPr>
      </p:pic>
      <p:pic>
        <p:nvPicPr>
          <p:cNvPr id="1026" name="Picture 2" descr="C:\Users\User-415\Desktop\МОИ ФОТО\Camera\IMG_20170111_0933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1928802"/>
            <a:ext cx="2928958" cy="2331616"/>
          </a:xfrm>
          <a:prstGeom prst="rect">
            <a:avLst/>
          </a:prstGeom>
          <a:noFill/>
        </p:spPr>
      </p:pic>
      <p:pic>
        <p:nvPicPr>
          <p:cNvPr id="1027" name="Picture 3" descr="C:\Users\User-415\Desktop\МОИ ФОТО\IMG_20170111_1358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357430"/>
            <a:ext cx="4044752" cy="392909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57158" y="2285992"/>
            <a:ext cx="2571768" cy="2214577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Развлечение: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 гостях у мишки»</a:t>
            </a:r>
          </a:p>
          <a:p>
            <a:endParaRPr lang="ru-RU" sz="3200" b="1" dirty="0"/>
          </a:p>
        </p:txBody>
      </p:sp>
      <p:pic>
        <p:nvPicPr>
          <p:cNvPr id="9" name="Рисунок 8" descr="IMG_20160322_11042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/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64294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Художественное творчество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MG_20170111_14022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20976642">
            <a:off x="402040" y="1943385"/>
            <a:ext cx="2797556" cy="2112763"/>
          </a:xfrm>
        </p:spPr>
      </p:pic>
      <p:pic>
        <p:nvPicPr>
          <p:cNvPr id="2052" name="Picture 4" descr="C:\Users\User-415\Desktop\МОИ ФОТО\IMG_20170120_1634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02729">
            <a:off x="5323310" y="2023859"/>
            <a:ext cx="2994860" cy="2078196"/>
          </a:xfrm>
          <a:prstGeom prst="rect">
            <a:avLst/>
          </a:prstGeom>
          <a:noFill/>
        </p:spPr>
      </p:pic>
      <p:pic>
        <p:nvPicPr>
          <p:cNvPr id="2053" name="Picture 5" descr="C:\Users\User-415\Desktop\МОИ ФОТО\IMG_20170120_1643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35693">
            <a:off x="3209663" y="4255405"/>
            <a:ext cx="2470575" cy="1785677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85725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Использование ИКТ в работе с воспитанниками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20170119_10402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785926"/>
            <a:ext cx="3730303" cy="2928958"/>
          </a:xfrm>
        </p:spPr>
      </p:pic>
      <p:pic>
        <p:nvPicPr>
          <p:cNvPr id="6" name="Содержимое 5" descr="IMG_20170119_10412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75010" y="1928802"/>
            <a:ext cx="4754708" cy="4143404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79608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Родительский Уголок</a:t>
            </a:r>
            <a:endParaRPr lang="ru-RU" b="1" dirty="0"/>
          </a:p>
        </p:txBody>
      </p:sp>
      <p:pic>
        <p:nvPicPr>
          <p:cNvPr id="1027" name="Picture 3" descr="C:\Users\User-415\Desktop\МАТЕМАТИКА\Счетный материал\kEkP6pkaHW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00240"/>
            <a:ext cx="4214842" cy="3857652"/>
          </a:xfrm>
          <a:prstGeom prst="rect">
            <a:avLst/>
          </a:prstGeom>
          <a:noFill/>
        </p:spPr>
      </p:pic>
      <p:pic>
        <p:nvPicPr>
          <p:cNvPr id="1029" name="Picture 5" descr="C:\Users\User-415\Desktop\МАТЕМАТИКА\Счетный материал\Tr7hxhA4zB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573041"/>
            <a:ext cx="3786214" cy="2498901"/>
          </a:xfrm>
          <a:prstGeom prst="rect">
            <a:avLst/>
          </a:prstGeom>
          <a:noFill/>
        </p:spPr>
      </p:pic>
      <p:pic>
        <p:nvPicPr>
          <p:cNvPr id="1030" name="Picture 6" descr="C:\Users\User-415\Desktop\МОИ ФОТО\IMG_20170116_1248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4286256"/>
            <a:ext cx="3071802" cy="2000264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85818"/>
          </a:xfrm>
        </p:spPr>
        <p:txBody>
          <a:bodyPr/>
          <a:lstStyle/>
          <a:p>
            <a:pPr algn="ctr"/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работы</a:t>
            </a:r>
            <a:endParaRPr lang="ru-RU" sz="4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68155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– сформированы первоначальные основы экологической культуры у детей;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– сформировано осознанно правильное отношение к объектам и явлениям природы, экологическое мышление;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– дети учатся практическим действиям по охране природы;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– развиваются умственные способности детей, которые проявляются в умении экспериментировать, анализировать, делать выводы;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– у детей появилось желание общаться с природой и отражать свои впечатления через различные виды деятельности.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8229600" cy="100013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 проблемы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20816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Планета Земля – наш общий дом, каждый человек, живущий в нём, должен заботливо и бережно относиться к нему, сохраняя все его ценности и богатства. К сожалению, в наш электронно-компьютерный век, многие люди забывают об этом. По вине человека от пожаров и вырубки гибнут леса, засоряются водные просторы, а значит и гибнет животный мир, живущий там. Нависла угроза экологической катастрофы, угроза жизни человека. Экология в наше время, одна из важных тем нашей жизни, тема о взаимоотношениях человека и природы..</a:t>
            </a: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571612"/>
            <a:ext cx="750099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экологического воспитания.</a:t>
            </a:r>
          </a:p>
          <a:p>
            <a:pPr algn="ctr"/>
            <a:endParaRPr lang="ru-RU" sz="4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Формировать положительное отношения к природе, воспитывать защитников природы, дать экологические знания, научить детей быть милосердными, любить и беречь природу (землю, воду, воздух, флору, фауну), по-хозяйски, а значит бережно, распоряжаться её богатствами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85720" y="714356"/>
            <a:ext cx="8572560" cy="78581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Предметно – пространственная развивающая среда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Содержимое 11" descr="IMG_20170112_17300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643050"/>
            <a:ext cx="3286148" cy="2496249"/>
          </a:xfrm>
        </p:spPr>
      </p:pic>
      <p:pic>
        <p:nvPicPr>
          <p:cNvPr id="13" name="Содержимое 12" descr="IMG_20170112_17313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000760" y="2357430"/>
            <a:ext cx="2928958" cy="3714777"/>
          </a:xfrm>
        </p:spPr>
      </p:pic>
      <p:pic>
        <p:nvPicPr>
          <p:cNvPr id="5" name="Picture 3" descr="C:\Users\User-415\Desktop\МАТЕМАТИКА\Счетный материал\nDJyye9LoU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4214818"/>
            <a:ext cx="3357586" cy="212418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Наглядные пособия, макеты 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IMG_20170120_1709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623344"/>
            <a:ext cx="4214842" cy="3377424"/>
          </a:xfrm>
        </p:spPr>
      </p:pic>
      <p:pic>
        <p:nvPicPr>
          <p:cNvPr id="9" name="Содержимое 8" descr="IMG_20170120_12201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57752" y="1928802"/>
            <a:ext cx="4038600" cy="3929090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65321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Ухаживаем за огородом</a:t>
            </a:r>
            <a:endParaRPr lang="ru-RU" sz="4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User-415\Desktop\МОИ ФОТО\IMG_20170125_1629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4214818"/>
            <a:ext cx="3637698" cy="2214578"/>
          </a:xfrm>
          <a:prstGeom prst="rect">
            <a:avLst/>
          </a:prstGeom>
          <a:noFill/>
        </p:spPr>
      </p:pic>
      <p:pic>
        <p:nvPicPr>
          <p:cNvPr id="1028" name="Picture 4" descr="C:\Users\User-415\Desktop\МОИ ФОТО\IMG_20170117_1640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857364"/>
            <a:ext cx="3863605" cy="2928958"/>
          </a:xfrm>
          <a:prstGeom prst="rect">
            <a:avLst/>
          </a:prstGeom>
          <a:noFill/>
        </p:spPr>
      </p:pic>
      <p:pic>
        <p:nvPicPr>
          <p:cNvPr id="1030" name="Picture 6" descr="C:\Users\User-415\Desktop\МОИ ФОТО\IMG_20170117_1638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1643050"/>
            <a:ext cx="3286148" cy="221455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4214842" cy="164307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Природоохранная акция</a:t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«Покормим  птиц</a:t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зимой»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1" name="Picture 3" descr="C:\Users\User-415\Desktop\МОИ ФОТО\IMG_20170116_1105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429000"/>
            <a:ext cx="2571768" cy="3214710"/>
          </a:xfrm>
          <a:prstGeom prst="rect">
            <a:avLst/>
          </a:prstGeom>
          <a:noFill/>
        </p:spPr>
      </p:pic>
      <p:pic>
        <p:nvPicPr>
          <p:cNvPr id="27652" name="Picture 4" descr="C:\Users\User-415\Desktop\МОИ ФОТО\IMG_20170116_1108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2571744"/>
            <a:ext cx="3000396" cy="3152798"/>
          </a:xfrm>
          <a:prstGeom prst="rect">
            <a:avLst/>
          </a:prstGeom>
          <a:noFill/>
        </p:spPr>
      </p:pic>
      <p:pic>
        <p:nvPicPr>
          <p:cNvPr id="27653" name="Picture 5" descr="C:\Users\User-415\Desktop\МОИ ФОТО\IMG_20170116_1109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1214422"/>
            <a:ext cx="2714644" cy="328614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Экспериментальная деятельность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00174"/>
            <a:ext cx="4040188" cy="428628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 водой и песком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00175"/>
            <a:ext cx="4041775" cy="42862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Со льдом и снегом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Содержимое 8" descr="JBRlsm1QPag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71679"/>
            <a:ext cx="3257544" cy="2643205"/>
          </a:xfr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8" name="Содержимое 7" descr="IMG_20170120_09223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071934" y="4500570"/>
            <a:ext cx="3000396" cy="2071702"/>
          </a:xfrm>
          <a:ln>
            <a:solidFill>
              <a:schemeClr val="accent1"/>
            </a:solidFill>
          </a:ln>
        </p:spPr>
      </p:pic>
      <p:pic>
        <p:nvPicPr>
          <p:cNvPr id="1026" name="Picture 2" descr="C:\Users\User-415\Desktop\МОИ ФОТО\IMG_20170120_0944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2" y="2071678"/>
            <a:ext cx="3838602" cy="2214578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Дидактические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игры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Содержимое 7" descr="IMG_20170110_1642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2000240"/>
            <a:ext cx="6429420" cy="407196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988</TotalTime>
  <Words>128</Words>
  <PresentationFormat>Экран (4:3)</PresentationFormat>
  <Paragraphs>29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Формирование основ экологического развития воспитанников</vt:lpstr>
      <vt:lpstr>Актуальность проблемы</vt:lpstr>
      <vt:lpstr>Слайд 3</vt:lpstr>
      <vt:lpstr>  Предметно – пространственная развивающая среда</vt:lpstr>
      <vt:lpstr>Наглядные пособия, макеты </vt:lpstr>
      <vt:lpstr>Ухаживаем за огородом</vt:lpstr>
      <vt:lpstr>Природоохранная акция «Покормим  птиц зимой»</vt:lpstr>
      <vt:lpstr>Экспериментальная деятельность</vt:lpstr>
      <vt:lpstr>Дидактические игры</vt:lpstr>
      <vt:lpstr>Поделки из природного материала</vt:lpstr>
      <vt:lpstr>Слайд 11</vt:lpstr>
      <vt:lpstr>Художественное творчество</vt:lpstr>
      <vt:lpstr>Использование ИКТ в работе с воспитанниками</vt:lpstr>
      <vt:lpstr>Родительский Уголок</vt:lpstr>
      <vt:lpstr>Результаты работы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User-415</dc:creator>
  <cp:lastModifiedBy>User-415</cp:lastModifiedBy>
  <cp:revision>116</cp:revision>
  <dcterms:created xsi:type="dcterms:W3CDTF">2017-01-30T08:51:18Z</dcterms:created>
  <dcterms:modified xsi:type="dcterms:W3CDTF">2017-03-11T14:59:33Z</dcterms:modified>
</cp:coreProperties>
</file>