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7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24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958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6262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143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320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56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004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08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4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02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9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16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97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50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2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E5FEDCF-8345-428F-9EB0-DEFBDBD6754D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E289E25-EA76-4148-AB81-1AF1A53FF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81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Asking about time in English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126975"/>
          </a:xfrm>
        </p:spPr>
        <p:txBody>
          <a:bodyPr/>
          <a:lstStyle/>
          <a:p>
            <a:r>
              <a:rPr lang="ru-RU" sz="2800" b="1" dirty="0"/>
              <a:t>Время, часы в английском языке</a:t>
            </a:r>
            <a:endParaRPr lang="en-US" sz="2800" b="1" dirty="0"/>
          </a:p>
          <a:p>
            <a:pPr algn="r"/>
            <a:r>
              <a:rPr lang="ru-RU" sz="18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предназначено для учащихся 3-4 классов</a:t>
            </a:r>
          </a:p>
        </p:txBody>
      </p:sp>
      <p:sp>
        <p:nvSpPr>
          <p:cNvPr id="4" name="Rectangle 3"/>
          <p:cNvSpPr/>
          <p:nvPr/>
        </p:nvSpPr>
        <p:spPr>
          <a:xfrm>
            <a:off x="2470427" y="5157192"/>
            <a:ext cx="53603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Автор: Гупанова Ольга Александровна</a:t>
            </a:r>
          </a:p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Учитель английского языка,</a:t>
            </a:r>
          </a:p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МАОУ Одинцовский лицей №6 им. А.С.Пушкина</a:t>
            </a:r>
          </a:p>
        </p:txBody>
      </p:sp>
    </p:spTree>
    <p:extLst>
      <p:ext uri="{BB962C8B-B14F-4D97-AF65-F5344CB8AC3E}">
        <p14:creationId xmlns:p14="http://schemas.microsoft.com/office/powerpoint/2010/main" val="22168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980728"/>
            <a:ext cx="6517482" cy="488547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В английском языке есть четкое разделение времени:</a:t>
            </a:r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</a:br>
            <a:br>
              <a:rPr lang="ru-RU" dirty="0">
                <a:effectLst/>
              </a:rPr>
            </a:br>
            <a:r>
              <a:rPr lang="ru-RU" dirty="0">
                <a:solidFill>
                  <a:srgbClr val="FF0000"/>
                </a:solidFill>
              </a:rPr>
              <a:t>До полудня</a:t>
            </a:r>
            <a:r>
              <a:rPr lang="ru-RU" dirty="0">
                <a:solidFill>
                  <a:srgbClr val="FF0000"/>
                </a:solidFill>
                <a:effectLst/>
              </a:rPr>
              <a:t> </a:t>
            </a:r>
            <a:br>
              <a:rPr lang="ru-RU" dirty="0">
                <a:solidFill>
                  <a:srgbClr val="FF0000"/>
                </a:solidFill>
                <a:effectLst/>
              </a:rPr>
            </a:br>
            <a:r>
              <a:rPr lang="ru-RU" dirty="0">
                <a:effectLst/>
              </a:rPr>
              <a:t>(00:00 - 12:00): </a:t>
            </a:r>
            <a:r>
              <a:rPr lang="ru-RU" b="1" dirty="0"/>
              <a:t>AM </a:t>
            </a:r>
            <a:br>
              <a:rPr lang="ru-RU" b="1" dirty="0"/>
            </a:br>
            <a:r>
              <a:rPr lang="ru-RU" dirty="0">
                <a:solidFill>
                  <a:srgbClr val="FF0000"/>
                </a:solidFill>
              </a:rPr>
              <a:t>После полудня</a:t>
            </a:r>
            <a:r>
              <a:rPr lang="ru-RU" dirty="0">
                <a:solidFill>
                  <a:srgbClr val="FF0000"/>
                </a:solidFill>
                <a:effectLst/>
              </a:rPr>
              <a:t> </a:t>
            </a:r>
            <a:br>
              <a:rPr lang="ru-RU" dirty="0">
                <a:solidFill>
                  <a:srgbClr val="FF0000"/>
                </a:solidFill>
                <a:effectLst/>
              </a:rPr>
            </a:br>
            <a:r>
              <a:rPr lang="ru-RU" dirty="0">
                <a:effectLst/>
              </a:rPr>
              <a:t>(12:00 - 24:00): </a:t>
            </a:r>
            <a:r>
              <a:rPr lang="ru-RU" b="1" dirty="0"/>
              <a:t>PM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39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ng-as-rus.ru/userfiles/clock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6672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3886625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Часы разделены на две части - каждая по полчаса.</a:t>
            </a: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указания времени</a:t>
            </a:r>
            <a:r>
              <a:rPr lang="ru-RU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половины часа включительно</a:t>
            </a:r>
            <a:r>
              <a:rPr lang="ru-RU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употребляется предлог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(после):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en minutes past two.</a:t>
            </a: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(буквально: 10 минут после двух, 2:10 или 14:10).</a:t>
            </a:r>
          </a:p>
          <a:p>
            <a:pPr algn="just"/>
            <a:endParaRPr lang="ru-RU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указания времени</a:t>
            </a:r>
            <a:r>
              <a:rPr lang="ru-RU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после </a:t>
            </a:r>
            <a:r>
              <a:rPr lang="ru-RU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половины часа включительно</a:t>
            </a:r>
            <a:r>
              <a:rPr lang="ru-RU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употребляется предлог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(до):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(буквально: в 10 минут до четырех, 3:50 или 15:50).</a:t>
            </a:r>
          </a:p>
        </p:txBody>
      </p:sp>
    </p:spTree>
    <p:extLst>
      <p:ext uri="{BB962C8B-B14F-4D97-AF65-F5344CB8AC3E}">
        <p14:creationId xmlns:p14="http://schemas.microsoft.com/office/powerpoint/2010/main" val="352829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eng-as-rus.ru/userfiles/clock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7281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3789040"/>
            <a:ext cx="80648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Существует такое понятие, как "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четверть часа</a:t>
            </a:r>
            <a:r>
              <a:rPr lang="ru-RU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 – "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quarter</a:t>
            </a:r>
            <a:r>
              <a:rPr lang="ru-RU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(15 минут). </a:t>
            </a: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Четверть может быть до получаса и после получаса и всегда употребляется с неопределенным артиклем "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q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uarter to five.</a:t>
            </a: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Без четверти пять - без пятнадцати пять (буквально: в четверть до пяти, 4:45 или 16:45).</a:t>
            </a:r>
          </a:p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quarter past five.</a:t>
            </a: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Пятнадцать минут шестого (буквально: четверть после пяти, 5:15 или 17:15)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61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eng-as-rus.ru/userfiles/clock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6672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66267" y="4077072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Половина обозначается словом "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ru-RU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[ˈh</a:t>
            </a: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a: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ru-RU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] 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(30 минут) </a:t>
            </a:r>
            <a:endParaRPr lang="en-US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(буква L не читается), </a:t>
            </a:r>
            <a:r>
              <a:rPr lang="ru-RU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без артикля.</a:t>
            </a:r>
            <a:endParaRPr lang="en-US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alf past six.</a:t>
            </a: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половине седьмого (буквально: в половине после шести, 6:30 или 18:30).</a:t>
            </a:r>
          </a:p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alf past seven.</a:t>
            </a: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половине восьмого (7:30 или 19:30).</a:t>
            </a:r>
          </a:p>
        </p:txBody>
      </p:sp>
    </p:spTree>
    <p:extLst>
      <p:ext uri="{BB962C8B-B14F-4D97-AF65-F5344CB8AC3E}">
        <p14:creationId xmlns:p14="http://schemas.microsoft.com/office/powerpoint/2010/main" val="91214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eng-as-rus.ru/userfiles/clock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6672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87824" y="4365104"/>
            <a:ext cx="3744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Ровно любой час (без минут):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o`clock</a:t>
            </a:r>
            <a:b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Десять часов ровно.</a:t>
            </a:r>
          </a:p>
        </p:txBody>
      </p:sp>
    </p:spTree>
    <p:extLst>
      <p:ext uri="{BB962C8B-B14F-4D97-AF65-F5344CB8AC3E}">
        <p14:creationId xmlns:p14="http://schemas.microsoft.com/office/powerpoint/2010/main" val="1810297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5840" y="332656"/>
            <a:ext cx="7772400" cy="1470025"/>
          </a:xfrm>
        </p:spPr>
        <p:txBody>
          <a:bodyPr/>
          <a:lstStyle/>
          <a:p>
            <a:r>
              <a:rPr lang="ru-RU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Спрашиваем время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802681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вопрос </a:t>
            </a:r>
            <a:r>
              <a:rPr lang="ru-RU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Который час? </a:t>
            </a: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ответ начинается со слов </a:t>
            </a:r>
            <a:r>
              <a:rPr lang="ru-RU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six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o'clock</a:t>
            </a: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шесть часов.</a:t>
            </a:r>
          </a:p>
          <a:p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It`s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o'clock</a:t>
            </a: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- 12 часов</a:t>
            </a:r>
            <a:r>
              <a:rPr lang="ru-RU" dirty="0">
                <a:solidFill>
                  <a:schemeClr val="tx1"/>
                </a:solidFill>
                <a:effectLst/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827584" y="3573016"/>
            <a:ext cx="7590656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 на вопрос </a:t>
            </a:r>
            <a:r>
              <a:rPr lang="en-US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ru-RU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Когда? </a:t>
            </a:r>
          </a:p>
          <a:p>
            <a:r>
              <a:rPr lang="ru-RU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котором часу?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начинается со слов </a:t>
            </a:r>
            <a:r>
              <a:rPr lang="en-US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ru-RU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ru-RU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six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o'clock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В шесть часов.</a:t>
            </a:r>
          </a:p>
          <a:p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half past 2. –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половине третьего.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a quarter to 10.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четверти 10.</a:t>
            </a:r>
          </a:p>
        </p:txBody>
      </p:sp>
    </p:spTree>
    <p:extLst>
      <p:ext uri="{BB962C8B-B14F-4D97-AF65-F5344CB8AC3E}">
        <p14:creationId xmlns:p14="http://schemas.microsoft.com/office/powerpoint/2010/main" val="339633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ng-as-rus.ru/userfiles/clock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72101"/>
            <a:ext cx="2973710" cy="297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ww.eng-as-rus.ru/userfiles/clock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662" y="772101"/>
            <a:ext cx="2934781" cy="2934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eng-as-rus.ru/userfiles/clock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77710"/>
            <a:ext cx="2973710" cy="297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eng-as-rus.ru/userfiles/clock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662" y="3737766"/>
            <a:ext cx="2934782" cy="301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725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2348880"/>
            <a:ext cx="71769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Thanks for your attention!</a:t>
            </a:r>
          </a:p>
          <a:p>
            <a:pPr algn="ctr"/>
            <a:r>
              <a:rPr lang="ru-RU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34157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Время, часы в английском языке 4кл</Template>
  <TotalTime>4</TotalTime>
  <Words>313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Droplet</vt:lpstr>
      <vt:lpstr>Asking about time in English</vt:lpstr>
      <vt:lpstr>В английском языке есть четкое разделение времени:  До полудня  (00:00 - 12:00): AM  После полудня  (12:00 - 24:00): PM</vt:lpstr>
      <vt:lpstr>PowerPoint Presentation</vt:lpstr>
      <vt:lpstr>PowerPoint Presentation</vt:lpstr>
      <vt:lpstr>PowerPoint Presentation</vt:lpstr>
      <vt:lpstr>PowerPoint Presentation</vt:lpstr>
      <vt:lpstr>Спрашиваем время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Asking about time in English</dc:title>
  <dc:creator>Ольга</dc:creator>
  <cp:lastModifiedBy>Ольга</cp:lastModifiedBy>
  <cp:revision>2</cp:revision>
  <dcterms:created xsi:type="dcterms:W3CDTF">2017-03-11T13:14:41Z</dcterms:created>
  <dcterms:modified xsi:type="dcterms:W3CDTF">2017-03-11T13:22:57Z</dcterms:modified>
</cp:coreProperties>
</file>