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32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6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36B9-E26D-4C6C-BC3B-1C8D3ADCBC1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3F992-AC12-459F-BD19-E1CEBD52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F992-AC12-459F-BD19-E1CEBD52C2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C3BB-8468-4F72-901B-951896104BA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7147-7572-4CBF-A56D-C79FA483F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2;&#1085;&#1103;&#1090;&#1080;%20&#1072;&#1090;&#1090;&#1077;&#1089;&#1090;&#1072;&#1094;&#1080;&#1086;&#1085;&#1085;&#1086;&#1077;\aLiBaBa_-_polet_na_kovre-samolete_(iPlayer.fm)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2;&#1085;&#1103;&#1090;&#1080;%20&#1072;&#1090;&#1090;&#1077;&#1089;&#1090;&#1072;&#1094;&#1080;&#1086;&#1085;&#1085;&#1086;&#1077;\&#1041;&#1072;&#1073;&#1072;%20&#1071;&#1075;&#1072;%20-%20&#1054;&#1081;%20&#1044;&#1072;%20&#1053;&#1077;%20&#1042;&#1077;&#1095;&#1077;&#1088;%20(&#1084;&#1080;&#1085;&#1091;&#1089;)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2;&#1085;&#1103;&#1090;&#1080;%20&#1072;&#1090;&#1090;&#1077;&#1089;&#1090;&#1072;&#1094;&#1080;&#1086;&#1085;&#1085;&#1086;&#1077;\Bremenskie-muzykanty-Pesenka-druzey(muzofon.com)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9;&#1072;&#1085;&#1103;&#1090;&#1080;%20&#1072;&#1090;&#1090;&#1077;&#1089;&#1090;&#1072;&#1094;&#1080;&#1086;&#1085;&#1085;&#1086;&#1077;\Skazka-na-noch_---ni-dnya-bez-skazki333333-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audio" Target="../media/audio6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2;&#1085;&#1103;&#1090;&#1080;%20&#1072;&#1090;&#1090;&#1077;&#1089;&#1090;&#1072;&#1094;&#1080;&#1086;&#1085;&#1085;&#1086;&#1077;\&#1044;&#1077;&#1090;&#1089;&#1082;&#1080;&#1077;%20&#1056;&#1091;&#1089;&#1089;&#1082;&#1080;&#1077;%20-%20&#1042;%20&#1084;&#1080;&#1088;&#1077;%20&#1084;&#1085;&#1086;&#1075;&#1086;%20&#1089;&#1082;&#1072;&#1079;&#1086;&#1082;%20&#1084;&#1080;&#1085;&#1091;&#1089;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8621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в творчестве педагога – 2016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№14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Дюймовочка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/>
              <a:t>Воспитатель </a:t>
            </a:r>
            <a:r>
              <a:rPr lang="ru-RU" sz="2400" dirty="0" smtClean="0"/>
              <a:t>высшей квалификационной категории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Асылаева</a:t>
            </a:r>
            <a:r>
              <a:rPr lang="ru-RU" sz="2400" dirty="0" smtClean="0"/>
              <a:t> </a:t>
            </a:r>
            <a:r>
              <a:rPr lang="ru-RU" sz="2400" dirty="0" err="1" smtClean="0"/>
              <a:t>Гульшат</a:t>
            </a:r>
            <a:r>
              <a:rPr lang="ru-RU" sz="2400" dirty="0" smtClean="0"/>
              <a:t> </a:t>
            </a:r>
            <a:r>
              <a:rPr lang="ru-RU" sz="2400" dirty="0" err="1" smtClean="0"/>
              <a:t>Шарифьяновна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9" name="Содержимое 28" descr="WP_20160131_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5" y="2349122"/>
            <a:ext cx="5664692" cy="424851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876458_vasneztov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  <p:pic>
        <p:nvPicPr>
          <p:cNvPr id="5" name="aLiBaBa_-_polet_na_kovre-samolet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2844" cy="14284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1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8156042_91f634395fe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Баба Яга - Ой Да Не Вечер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to ozvuchival bremenskih muzykant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58346" cy="6858000"/>
          </a:xfrm>
        </p:spPr>
      </p:pic>
      <p:pic>
        <p:nvPicPr>
          <p:cNvPr id="4" name="Bremenskie-muzykanty-Pesenka-druz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гостях у сказки</a:t>
            </a:r>
            <a:endParaRPr lang="ru-RU" dirty="0"/>
          </a:p>
        </p:txBody>
      </p:sp>
      <p:pic>
        <p:nvPicPr>
          <p:cNvPr id="6" name="Рисунок 5" descr="19835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Skazka-na-noch_---ni-dnya-bez-skazki333333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4282" cy="21428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258dc09a9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45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usi-lebe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88baaaf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J4Mm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357158" y="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714348" y="0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1071538" y="0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142872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3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888_html_m19a795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0728121_post-41994-12391180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0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Детские Русские - В мире много сказок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6</Words>
  <Application>Microsoft Office PowerPoint</Application>
  <PresentationFormat>Экран (4:3)</PresentationFormat>
  <Paragraphs>3</Paragraphs>
  <Slides>13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Конкурс   «ИКТ в творчестве педагога – 2016» Муниципальное автономное дошкольное образовательное учреждение детский сад №14 «Дюймовочка»  Воспитатель высшей квалификационной категории  Асылаева Гульшат Шарифьяновна.</vt:lpstr>
      <vt:lpstr>В гостях у сказки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Гульшат</dc:creator>
  <cp:lastModifiedBy>user</cp:lastModifiedBy>
  <cp:revision>31</cp:revision>
  <dcterms:created xsi:type="dcterms:W3CDTF">2015-01-31T20:08:36Z</dcterms:created>
  <dcterms:modified xsi:type="dcterms:W3CDTF">2016-02-01T08:11:24Z</dcterms:modified>
</cp:coreProperties>
</file>