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74" r:id="rId4"/>
    <p:sldId id="299" r:id="rId5"/>
    <p:sldId id="339" r:id="rId6"/>
    <p:sldId id="340" r:id="rId7"/>
    <p:sldId id="311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00" r:id="rId38"/>
    <p:sldId id="312" r:id="rId39"/>
    <p:sldId id="313" r:id="rId40"/>
    <p:sldId id="341" r:id="rId41"/>
    <p:sldId id="322" r:id="rId42"/>
    <p:sldId id="323" r:id="rId43"/>
    <p:sldId id="342" r:id="rId44"/>
    <p:sldId id="343" r:id="rId45"/>
    <p:sldId id="34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66"/>
    <a:srgbClr val="0000CC"/>
    <a:srgbClr val="660066"/>
    <a:srgbClr val="A50021"/>
    <a:srgbClr val="0033CC"/>
    <a:srgbClr val="CC3300"/>
    <a:srgbClr val="FF33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16" autoAdjust="0"/>
    <p:restoredTop sz="84409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4323-DD2E-4794-AB1D-7E5B8A04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7EB88-DDB5-41C0-8FF0-5CCC34190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05AD-3AC8-4494-8329-9849D670F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8D8A-ABDD-4F00-A3CF-4B1244147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22B89-72BA-4D76-95B8-BBB89F2A1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A606-3C61-4129-953C-36B249351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1B90-0E66-480B-A241-54AA19008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DCE2-32FB-4F92-A9E2-2779716D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DCAA-A4F3-4AF8-9D26-03019CF0E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0332-E6E1-402D-AAE0-2B30B92D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0693-7531-4D30-AD04-43AEF5E10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B581519F-3252-4073-A0EE-8C35A782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8.gi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9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0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1.gi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2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3.gi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4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5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6.gi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7.gif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8.gi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9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0.gif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1.gif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2.gi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3.gif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4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5.gif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6.gif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7.gif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8.gif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9.gif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50.gif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86;&#1103;%20&#1087;&#1072;&#1087;&#1086;&#1095;&#1082;&#1072;\&#1084;&#1077;&#1090;&#1086;&#1076;&#1080;&#1095;&#1082;&#1072;\&#1092;&#1080;&#1079;&#1084;&#1080;&#1085;&#1091;&#1090;&#1082;&#1080;,%20&#1080;&#1075;&#1088;&#1099;\&#1060;&#1080;&#1079;&#1084;&#1080;&#1085;&#1091;&#1090;&#1082;&#1072;%20C&#1090;&#1088;&#1072;&#1085;&#1072;%20&#1095;&#1091;&#1076;&#1077;&#1089;\more-more-gluboko-nebe-nebo-vysoko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 descr="F:\Светлана\картинки\Фоны для презентаций\1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8845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59113" y="1412875"/>
            <a:ext cx="3095625" cy="1871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CC"/>
                </a:solidFill>
                <a:latin typeface="Propisi" pitchFamily="2" charset="0"/>
              </a:rPr>
              <a:t>Математика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rgbClr val="0033CC"/>
                </a:solidFill>
                <a:latin typeface="Propisi" pitchFamily="2" charset="0"/>
              </a:rPr>
              <a:t>1</a:t>
            </a:r>
            <a:r>
              <a:rPr lang="ru-RU" sz="3600" b="1" dirty="0" smtClean="0">
                <a:solidFill>
                  <a:srgbClr val="0033CC"/>
                </a:solidFill>
                <a:latin typeface="Propisi" pitchFamily="2" charset="0"/>
              </a:rPr>
              <a:t> класс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916113"/>
            <a:ext cx="30241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85"/>
          <a:stretch>
            <a:fillRect/>
          </a:stretch>
        </p:blipFill>
        <p:spPr bwMode="auto">
          <a:xfrm>
            <a:off x="2695575" y="3068638"/>
            <a:ext cx="373380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119336"/>
            <a:ext cx="32672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Bookman Old Style" pitchFamily="18" charset="0"/>
              </a:rPr>
              <a:t>Заборик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 Людмила Валерьевна,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МБОУ СОШ №10</a:t>
            </a:r>
            <a:endParaRPr lang="ru-RU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33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F:\Я Материал к созд презентаций\Дети\2 ТАНЦЫ\ГИФ АНИМЕ\animashki-kukly-15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357430"/>
            <a:ext cx="1640686" cy="2524132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Documents and Settings\Шиенки\Рабочий стол\Яludia-2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928802"/>
            <a:ext cx="1876023" cy="3248040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Шиенки\Рабочий стол\73386166_multyashki21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127" y="1928802"/>
            <a:ext cx="1734749" cy="3357578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Шиенки\Рабочий стол\ЯРисушнок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928802"/>
            <a:ext cx="2527390" cy="3286148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Шиенки\Рабочий стол\s39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000240"/>
            <a:ext cx="2259389" cy="3167076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Documents and Settings\Шиенки\Рабочий стол\homme_0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714488"/>
            <a:ext cx="3000396" cy="3657616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Шиенки\Рабочий стол\c2bbfe022f088c541312761dee2cd0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00240"/>
            <a:ext cx="2022849" cy="3219465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Я Материал к созд презентаций\Дети\2 ТАНЦЫ\ГИФ АНИМЕ\Рисунок1bbbbbbbbbbbbbb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71744"/>
            <a:ext cx="1668448" cy="2152659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Шиенки\Рабочий стол\ludia-5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857364"/>
            <a:ext cx="2684034" cy="3602106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9" descr="F:\Я Материал к созд презентаций\Люди\2 ТАНЦЫ\ГИФ АНИМЕ\73b8702c0f97a3512adaa42fd2c6ba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1198" y="1714488"/>
            <a:ext cx="2768214" cy="3690950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810000" y="1752600"/>
            <a:ext cx="3571875" cy="3000375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>
            <a:off x="5214938" y="2000250"/>
            <a:ext cx="3214687" cy="2786063"/>
          </a:xfrm>
          <a:prstGeom prst="arc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>
            <a:off x="4419600" y="533400"/>
            <a:ext cx="2000250" cy="178593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667000" y="3581400"/>
            <a:ext cx="2857500" cy="14287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762000" y="762000"/>
            <a:ext cx="3222625" cy="1130300"/>
          </a:xfrm>
          <a:custGeom>
            <a:avLst/>
            <a:gdLst>
              <a:gd name="connsiteX0" fmla="*/ 0 w 3222171"/>
              <a:gd name="connsiteY0" fmla="*/ 1084943 h 1130300"/>
              <a:gd name="connsiteX1" fmla="*/ 620486 w 3222171"/>
              <a:gd name="connsiteY1" fmla="*/ 366486 h 1130300"/>
              <a:gd name="connsiteX2" fmla="*/ 1099457 w 3222171"/>
              <a:gd name="connsiteY2" fmla="*/ 1084943 h 1130300"/>
              <a:gd name="connsiteX3" fmla="*/ 2307771 w 3222171"/>
              <a:gd name="connsiteY3" fmla="*/ 94343 h 1130300"/>
              <a:gd name="connsiteX4" fmla="*/ 3200400 w 3222171"/>
              <a:gd name="connsiteY4" fmla="*/ 518886 h 1130300"/>
              <a:gd name="connsiteX5" fmla="*/ 3200400 w 3222171"/>
              <a:gd name="connsiteY5" fmla="*/ 518886 h 1130300"/>
              <a:gd name="connsiteX6" fmla="*/ 3222171 w 3222171"/>
              <a:gd name="connsiteY6" fmla="*/ 540657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2171" h="1130300">
                <a:moveTo>
                  <a:pt x="0" y="1084943"/>
                </a:moveTo>
                <a:cubicBezTo>
                  <a:pt x="218621" y="725714"/>
                  <a:pt x="437243" y="366486"/>
                  <a:pt x="620486" y="366486"/>
                </a:cubicBezTo>
                <a:cubicBezTo>
                  <a:pt x="803729" y="366486"/>
                  <a:pt x="818243" y="1130300"/>
                  <a:pt x="1099457" y="1084943"/>
                </a:cubicBezTo>
                <a:cubicBezTo>
                  <a:pt x="1380671" y="1039586"/>
                  <a:pt x="1957614" y="188686"/>
                  <a:pt x="2307771" y="94343"/>
                </a:cubicBezTo>
                <a:cubicBezTo>
                  <a:pt x="2657928" y="0"/>
                  <a:pt x="3200400" y="518886"/>
                  <a:pt x="3200400" y="518886"/>
                </a:cubicBezTo>
                <a:lnTo>
                  <a:pt x="3200400" y="518886"/>
                </a:lnTo>
                <a:lnTo>
                  <a:pt x="3222171" y="540657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236494" y="773906"/>
            <a:ext cx="1643062" cy="8572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207169" y="2840831"/>
            <a:ext cx="1700213" cy="120015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85800" y="4572000"/>
            <a:ext cx="1285875" cy="1285875"/>
          </a:xfrm>
          <a:prstGeom prst="ellipse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981200" y="2362200"/>
            <a:ext cx="2528887" cy="1514475"/>
          </a:xfrm>
          <a:custGeom>
            <a:avLst/>
            <a:gdLst>
              <a:gd name="connsiteX0" fmla="*/ 555172 w 2529115"/>
              <a:gd name="connsiteY0" fmla="*/ 1103086 h 1514928"/>
              <a:gd name="connsiteX1" fmla="*/ 446315 w 2529115"/>
              <a:gd name="connsiteY1" fmla="*/ 243114 h 1514928"/>
              <a:gd name="connsiteX2" fmla="*/ 1219200 w 2529115"/>
              <a:gd name="connsiteY2" fmla="*/ 112486 h 1514928"/>
              <a:gd name="connsiteX3" fmla="*/ 2492829 w 2529115"/>
              <a:gd name="connsiteY3" fmla="*/ 918029 h 1514928"/>
              <a:gd name="connsiteX4" fmla="*/ 1436915 w 2529115"/>
              <a:gd name="connsiteY4" fmla="*/ 754743 h 1514928"/>
              <a:gd name="connsiteX5" fmla="*/ 1447800 w 2529115"/>
              <a:gd name="connsiteY5" fmla="*/ 1222829 h 1514928"/>
              <a:gd name="connsiteX6" fmla="*/ 152400 w 2529115"/>
              <a:gd name="connsiteY6" fmla="*/ 1494971 h 1514928"/>
              <a:gd name="connsiteX7" fmla="*/ 555172 w 2529115"/>
              <a:gd name="connsiteY7" fmla="*/ 1103086 h 151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115" h="1514928">
                <a:moveTo>
                  <a:pt x="555172" y="1103086"/>
                </a:moveTo>
                <a:cubicBezTo>
                  <a:pt x="604158" y="894443"/>
                  <a:pt x="335644" y="408214"/>
                  <a:pt x="446315" y="243114"/>
                </a:cubicBezTo>
                <a:cubicBezTo>
                  <a:pt x="556986" y="78014"/>
                  <a:pt x="878114" y="0"/>
                  <a:pt x="1219200" y="112486"/>
                </a:cubicBezTo>
                <a:cubicBezTo>
                  <a:pt x="1560286" y="224972"/>
                  <a:pt x="2456543" y="810986"/>
                  <a:pt x="2492829" y="918029"/>
                </a:cubicBezTo>
                <a:cubicBezTo>
                  <a:pt x="2529115" y="1025072"/>
                  <a:pt x="1611086" y="703943"/>
                  <a:pt x="1436915" y="754743"/>
                </a:cubicBezTo>
                <a:cubicBezTo>
                  <a:pt x="1262744" y="805543"/>
                  <a:pt x="1661886" y="1099458"/>
                  <a:pt x="1447800" y="1222829"/>
                </a:cubicBezTo>
                <a:cubicBezTo>
                  <a:pt x="1233714" y="1346200"/>
                  <a:pt x="304800" y="1514928"/>
                  <a:pt x="152400" y="1494971"/>
                </a:cubicBezTo>
                <a:cubicBezTo>
                  <a:pt x="0" y="1475014"/>
                  <a:pt x="506186" y="1311729"/>
                  <a:pt x="555172" y="1103086"/>
                </a:cubicBezTo>
                <a:close/>
              </a:path>
            </a:pathLst>
          </a:custGeom>
          <a:noFill/>
          <a:ln w="28575">
            <a:solidFill>
              <a:srgbClr val="68A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239000" y="4724400"/>
            <a:ext cx="1309687" cy="1479550"/>
          </a:xfrm>
          <a:custGeom>
            <a:avLst/>
            <a:gdLst>
              <a:gd name="connsiteX0" fmla="*/ 794657 w 1309915"/>
              <a:gd name="connsiteY0" fmla="*/ 10886 h 1480458"/>
              <a:gd name="connsiteX1" fmla="*/ 0 w 1309915"/>
              <a:gd name="connsiteY1" fmla="*/ 359229 h 1480458"/>
              <a:gd name="connsiteX2" fmla="*/ 794657 w 1309915"/>
              <a:gd name="connsiteY2" fmla="*/ 1469572 h 1480458"/>
              <a:gd name="connsiteX3" fmla="*/ 1306286 w 1309915"/>
              <a:gd name="connsiteY3" fmla="*/ 424544 h 1480458"/>
              <a:gd name="connsiteX4" fmla="*/ 794657 w 1309915"/>
              <a:gd name="connsiteY4" fmla="*/ 10886 h 14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915" h="1480458">
                <a:moveTo>
                  <a:pt x="794657" y="10886"/>
                </a:moveTo>
                <a:cubicBezTo>
                  <a:pt x="576943" y="0"/>
                  <a:pt x="0" y="116115"/>
                  <a:pt x="0" y="359229"/>
                </a:cubicBezTo>
                <a:cubicBezTo>
                  <a:pt x="0" y="602343"/>
                  <a:pt x="576943" y="1458686"/>
                  <a:pt x="794657" y="1469572"/>
                </a:cubicBezTo>
                <a:cubicBezTo>
                  <a:pt x="1012371" y="1480458"/>
                  <a:pt x="1302657" y="665844"/>
                  <a:pt x="1306286" y="424544"/>
                </a:cubicBezTo>
                <a:cubicBezTo>
                  <a:pt x="1309915" y="183244"/>
                  <a:pt x="1012371" y="21772"/>
                  <a:pt x="794657" y="10886"/>
                </a:cubicBezTo>
                <a:close/>
              </a:path>
            </a:pathLst>
          </a:custGeom>
          <a:noFill/>
          <a:ln w="28575">
            <a:solidFill>
              <a:srgbClr val="6B3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9600" y="838200"/>
            <a:ext cx="357188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35" name="Овал 34"/>
          <p:cNvSpPr/>
          <p:nvPr/>
        </p:nvSpPr>
        <p:spPr>
          <a:xfrm>
            <a:off x="7543800" y="4114800"/>
            <a:ext cx="762000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43" name="Овал 42"/>
          <p:cNvSpPr/>
          <p:nvPr/>
        </p:nvSpPr>
        <p:spPr>
          <a:xfrm>
            <a:off x="7315200" y="6096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7467600" y="16764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7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67200" y="6096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2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038600" y="15240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6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590800" y="19050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5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33400" y="23622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4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1000" y="44196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8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00400" y="4724400"/>
            <a:ext cx="466725" cy="414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9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800600" y="4419600"/>
            <a:ext cx="7620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10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038600" y="4800600"/>
            <a:ext cx="2438400" cy="838200"/>
            <a:chOff x="3429000" y="5410200"/>
            <a:chExt cx="2438400" cy="8382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3429000" y="5410200"/>
              <a:ext cx="2438400" cy="609600"/>
            </a:xfrm>
            <a:prstGeom prst="line">
              <a:avLst/>
            </a:prstGeom>
            <a:ln w="28575">
              <a:solidFill>
                <a:srgbClr val="CD39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495800" y="5410200"/>
              <a:ext cx="1371600" cy="838200"/>
            </a:xfrm>
            <a:prstGeom prst="line">
              <a:avLst/>
            </a:prstGeom>
            <a:ln w="28575">
              <a:solidFill>
                <a:srgbClr val="CD39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Овал 55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924800" y="5105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752600" y="5791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Documents and Settings\Шиенки\Рабочий стол\mensen_man_dirigee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048" y="1928802"/>
            <a:ext cx="2883133" cy="3257567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Шиенки\Рабочий стол\ludia-25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14488"/>
            <a:ext cx="1754258" cy="3738580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Я Материал к созд презентаций\Люди\2 ТАНЦЫ\ГИФ АНИМЕ\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3116"/>
            <a:ext cx="2357454" cy="3095639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 descr="F:\Я Материал к созд презентаций\Люди\2 ТАНЦЫ\ГИФ АНИМЕ\1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1" y="2000240"/>
            <a:ext cx="2571767" cy="3305184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F:\Я Материал к созд презентаций\Дети\2 ТАНЦЫ\ГИФ АНИМЕ\Рисунок1====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357430"/>
            <a:ext cx="1928826" cy="2381259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Шиенки\Рабочий стол\Я2554102-3b48cab77da5c5b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9780" y="2000240"/>
            <a:ext cx="2159268" cy="3319472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Шиенки\Рабочий стол\post185876_img1_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000240"/>
            <a:ext cx="2428892" cy="3228988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F:\Я Материал к созд презентаций\Люди\2 ТАНЦЫ\ГИФ АНИМЕ\3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500174"/>
            <a:ext cx="2401701" cy="3729054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1" descr="F:\Я Материал к созд презентаций\Люди\2 ТАНЦЫ\ГИФ АНИМЕ\286b0d5f5e758e93263a7ba4ed4a926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857364"/>
            <a:ext cx="2487083" cy="3357586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F:\Я Материал к созд презентаций\Люди\2 ТАНЦЫ\ГИФ АНИМЕ\0_9b9ce_c3047d6b_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714488"/>
            <a:ext cx="2862541" cy="3490914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62000" y="-40688"/>
            <a:ext cx="2286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 + 3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Ц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 –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 – 4 =  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+ 2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Н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 + 1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 – 2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 + 3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=  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410200" y="-42629"/>
            <a:ext cx="2362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+ 2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 –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 + 1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 – 2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 –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+ 3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   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 + 2 =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   </a:t>
            </a: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133600" y="5105400"/>
            <a:ext cx="4114800" cy="533400"/>
            <a:chOff x="2057400" y="5334000"/>
            <a:chExt cx="4114800" cy="5334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574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670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766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8862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4958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1054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50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133600" y="5867400"/>
            <a:ext cx="4114800" cy="533400"/>
            <a:chOff x="2057400" y="5334000"/>
            <a:chExt cx="4114800" cy="5334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0574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6670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766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8862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958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054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15000" y="53340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8" descr="F:\Я Материал к созд презентаций\Люди\2 ТАНЦЫ\ГИФ АНИМЕ\80162998_large_23587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857364"/>
            <a:ext cx="2714644" cy="3519945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7" descr="F:\Я Материал к созд презентаций\Люди\2 ТАНЦЫ\ГИФ АНИМЕ\470680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2795563" cy="3390915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F:\Я Материал к созд презентаций\Люди\2 ТАНЦЫ\ГИФ АНИМЕ\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000240"/>
            <a:ext cx="2416637" cy="3171836"/>
          </a:xfrm>
          <a:prstGeom prst="rect">
            <a:avLst/>
          </a:prstGeom>
          <a:noFill/>
        </p:spPr>
      </p:pic>
      <p:pic>
        <p:nvPicPr>
          <p:cNvPr id="7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F:\Я Материал к созд презентаций\Люди\2 ТАНЦЫ\ГИФ АНИМЕ\3b9a32599f6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1979422" cy="3167074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Шиенки\Рабочий стол\ЯРисунокh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28802"/>
            <a:ext cx="1836903" cy="3299622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3" name="Picture 7" descr="F:\Я Материал к созд презентаций\Дети\2 ТАНЦЫ\ГИФ АНИМЕ\animashki-muzika-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428868"/>
            <a:ext cx="2476517" cy="2857520"/>
          </a:xfrm>
          <a:prstGeom prst="rect">
            <a:avLst/>
          </a:prstGeom>
          <a:noFill/>
        </p:spPr>
      </p:pic>
      <p:pic>
        <p:nvPicPr>
          <p:cNvPr id="6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иенки\Рабочий стол\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:\Для релакса\Для физминуток\Звёздочки Звездочёт Cтрана чудес\0_d44b0_5e4f1554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Шиенки\Рабочий стол\post-263870-1273253763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2523329" cy="249714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8929718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cco Initial" pitchFamily="2" charset="0"/>
              </a:rPr>
              <a:t>НАСТРОЕНИЯ!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cco Initial" pitchFamily="2" charset="0"/>
            </a:endParaRPr>
          </a:p>
        </p:txBody>
      </p:sp>
      <p:pic>
        <p:nvPicPr>
          <p:cNvPr id="1029" name="Picture 5" descr="C:\Documents and Settings\Шиенки\Рабочий стол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04"/>
            <a:ext cx="754063" cy="1714500"/>
          </a:xfrm>
          <a:prstGeom prst="rect">
            <a:avLst/>
          </a:prstGeom>
          <a:noFill/>
        </p:spPr>
      </p:pic>
      <p:pic>
        <p:nvPicPr>
          <p:cNvPr id="1030" name="Picture 6" descr="C:\Documents and Settings\Шиенки\Рабочий стол\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643050"/>
            <a:ext cx="754063" cy="1728787"/>
          </a:xfrm>
          <a:prstGeom prst="rect">
            <a:avLst/>
          </a:prstGeom>
          <a:noFill/>
        </p:spPr>
      </p:pic>
      <p:pic>
        <p:nvPicPr>
          <p:cNvPr id="1032" name="Picture 8" descr="C:\Documents and Settings\Шиенки\Рабочий стол\hhh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85728"/>
            <a:ext cx="754063" cy="1738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0"/>
            <a:ext cx="5429288" cy="107157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Barocco Initial" pitchFamily="2" charset="0"/>
              </a:rPr>
              <a:t>ВЕСЁЛОГО</a:t>
            </a:r>
            <a:endParaRPr lang="ru-RU" b="1" dirty="0">
              <a:ln/>
              <a:solidFill>
                <a:schemeClr val="accent3"/>
              </a:solidFill>
              <a:latin typeface="Barocco Initial" pitchFamily="2" charset="0"/>
            </a:endParaRPr>
          </a:p>
        </p:txBody>
      </p:sp>
      <p:pic>
        <p:nvPicPr>
          <p:cNvPr id="9" name="Picture 8" descr="F:\Я Материал к созд презентаций\Дети\2 ТАНЦЫ\ГИФ АНИМЕ\68974624_0f9225ebc3f9be4e0996a4191e9688e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2330" y="3429000"/>
            <a:ext cx="1833566" cy="261938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Жека\Desktop\ФОТО Усолье\Братья Михале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929141" cy="3429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6600" y="304800"/>
            <a:ext cx="26212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1669</a:t>
            </a:r>
            <a:endParaRPr lang="ru-RU" sz="7200" dirty="0"/>
          </a:p>
        </p:txBody>
      </p:sp>
      <p:pic>
        <p:nvPicPr>
          <p:cNvPr id="10" name="Picture 2" descr="C:\Documents and Settings\Admin\Рабочий стол\Ysolie-Sibirskoe-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4495800" cy="333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5200" y="4800600"/>
            <a:ext cx="400052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моя папочка\методичка\метод. работа\аттестация\урок\Области и границы_1_2006\картинк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74911" cy="6841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Стопани  12ч.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пр. Серегина 2ч.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Куйбышева 6ч.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Сеченова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Ленина 4ч.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160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Комсомольский пр-кт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Ломоносова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Берёзовая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Шаманского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F:\моя папочка\методичка\метод. работа\аттестация\урок\Области и границы_1_2006\картинки\Шама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2381250" cy="3162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3554" name="Picture 2" descr="F:\41388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4331848" cy="3257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62000" y="304800"/>
            <a:ext cx="2286000" cy="51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  3 + 3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   4 – 3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   6 – 4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  2 + 2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 6 + 1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 5 – 2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 2 + 3 =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667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1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143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1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905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2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667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4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3528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7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1480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3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8006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5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410200" y="263026"/>
            <a:ext cx="2362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  2 + 2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   5 – 3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Ь  6 + 1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   3 – 2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   6 – 3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  2 + 3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   4 + 2 =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4572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4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143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2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19050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7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4572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6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528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3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4114800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5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487680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6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8200" y="5486400"/>
            <a:ext cx="2553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граница</a:t>
            </a:r>
            <a:endParaRPr lang="ru-RU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62600" y="5486400"/>
            <a:ext cx="2321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область</a:t>
            </a:r>
            <a:endParaRPr lang="ru-RU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моя папочка\методичка\метод. работа\аттестация\урок\Области и границы_1_2006\картинк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74911" cy="6841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Стопани  12ч.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пр. Серегина 2ч.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Куйбышева 6ч.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Сеченова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Ленина 4ч.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160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Комсомольский пр-кт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Ломоносова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Берёзовая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ул. Шаманского 1ч.</a:t>
            </a:r>
            <a:endParaRPr lang="ru-RU" sz="1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partbank.ru/watermark.php?i=1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1497101" cy="2247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Памятники г. Усолье - Сибирское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3" name="Picture 1" descr="F:\моя папочка\методичка\метод. работа\аттестация\урок\Области и границы_1_2006\картинки\соля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2038350" cy="271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314" name="Picture 2" descr="F:\моя папочка\методичка\метод. работа\аттестация\урок\Области и границы_1_2006\картинки\красног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066800"/>
            <a:ext cx="3124200" cy="23431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315" name="Picture 3" descr="F:\моя папочка\методичка\метод. работа\аттестация\урок\Области и границы_1_2006\картинки\ветераны МВ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90800"/>
            <a:ext cx="3120000" cy="234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316" name="Picture 4" descr="F:\моя папочка\методичка\метод. работа\аттестация\урок\Области и границы_1_2006\картинки\сантех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114800"/>
            <a:ext cx="3124200" cy="234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Взаимопроверка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676400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2 + 2 = 4</a:t>
            </a:r>
            <a:endParaRPr lang="ru-RU" sz="28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048000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3 + 1 = 4</a:t>
            </a:r>
            <a:endParaRPr lang="ru-RU" sz="28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4343400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1 + 3 = 4</a:t>
            </a:r>
            <a:endParaRPr lang="ru-RU" sz="28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моя папочка\методичка\метод. работа\аттестация\урок\Области и границы_1_2006\картинки\ysolie_sibirskoe_city_coa2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689111" cy="5867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357438" y="685800"/>
            <a:ext cx="6786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Урок полезен. Всё понятно</a:t>
            </a:r>
            <a:r>
              <a:rPr lang="ru-RU" sz="28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905000" y="21336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>
                <a:solidFill>
                  <a:srgbClr val="000066"/>
                </a:solidFill>
                <a:latin typeface="Bookman Old Style" pitchFamily="18" charset="0"/>
              </a:rPr>
              <a:t>    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2. </a:t>
            </a:r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Лишь кое - 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что </a:t>
            </a:r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чуть - 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чуть неясно</a:t>
            </a:r>
            <a:r>
              <a:rPr lang="ru-RU" sz="2800" dirty="0">
                <a:solidFill>
                  <a:srgbClr val="E8E8E8"/>
                </a:solidFill>
              </a:rPr>
              <a:t>. </a:t>
            </a: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2286000" y="3810000"/>
            <a:ext cx="653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E8E8E8"/>
                </a:solidFill>
              </a:rPr>
              <a:t> </a:t>
            </a:r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3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. </a:t>
            </a:r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Ещё 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придётся потрудиться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2133600" y="5486400"/>
            <a:ext cx="751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/>
            <a:r>
              <a:rPr lang="ru-RU" sz="3200" dirty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rgbClr val="000066"/>
                </a:solidFill>
                <a:latin typeface="Bookman Old Style" pitchFamily="18" charset="0"/>
              </a:rPr>
              <a:t>4</a:t>
            </a:r>
            <a:r>
              <a:rPr lang="ru-RU" sz="2800" dirty="0">
                <a:solidFill>
                  <a:srgbClr val="000066"/>
                </a:solidFill>
                <a:latin typeface="Bookman Old Style" pitchFamily="18" charset="0"/>
              </a:rPr>
              <a:t>.  Да, трудно всё- таки учиться!</a:t>
            </a:r>
          </a:p>
        </p:txBody>
      </p:sp>
      <p:pic>
        <p:nvPicPr>
          <p:cNvPr id="46082" name="Picture 2" descr="F:\I8FP_tJpb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752600" cy="1457579"/>
          </a:xfrm>
          <a:prstGeom prst="rect">
            <a:avLst/>
          </a:prstGeom>
          <a:noFill/>
        </p:spPr>
      </p:pic>
      <p:pic>
        <p:nvPicPr>
          <p:cNvPr id="46083" name="Picture 3" descr="F:\135512160257.jpg"/>
          <p:cNvPicPr>
            <a:picLocks noChangeAspect="1" noChangeArrowheads="1"/>
          </p:cNvPicPr>
          <p:nvPr/>
        </p:nvPicPr>
        <p:blipFill>
          <a:blip r:embed="rId3" cstate="print"/>
          <a:srcRect l="15168" t="2017" r="8989" b="8938"/>
          <a:stretch>
            <a:fillRect/>
          </a:stretch>
        </p:blipFill>
        <p:spPr bwMode="auto">
          <a:xfrm>
            <a:off x="457200" y="1752601"/>
            <a:ext cx="1524000" cy="1490134"/>
          </a:xfrm>
          <a:prstGeom prst="rect">
            <a:avLst/>
          </a:prstGeom>
          <a:noFill/>
        </p:spPr>
      </p:pic>
      <p:pic>
        <p:nvPicPr>
          <p:cNvPr id="46084" name="Picture 4" descr="F:\smail_cray.gif"/>
          <p:cNvPicPr>
            <a:picLocks noChangeAspect="1" noChangeArrowheads="1"/>
          </p:cNvPicPr>
          <p:nvPr/>
        </p:nvPicPr>
        <p:blipFill>
          <a:blip r:embed="rId4" cstate="print"/>
          <a:srcRect l="4210" r="3158" b="8333"/>
          <a:stretch>
            <a:fillRect/>
          </a:stretch>
        </p:blipFill>
        <p:spPr bwMode="auto">
          <a:xfrm>
            <a:off x="457200" y="3352800"/>
            <a:ext cx="1524000" cy="1524000"/>
          </a:xfrm>
          <a:prstGeom prst="rect">
            <a:avLst/>
          </a:prstGeom>
          <a:noFill/>
        </p:spPr>
      </p:pic>
      <p:pic>
        <p:nvPicPr>
          <p:cNvPr id="46085" name="Picture 5" descr="F:\0006-012-Mojo-nastroenie.jpg"/>
          <p:cNvPicPr>
            <a:picLocks noChangeAspect="1" noChangeArrowheads="1"/>
          </p:cNvPicPr>
          <p:nvPr/>
        </p:nvPicPr>
        <p:blipFill>
          <a:blip r:embed="rId5" cstate="print"/>
          <a:srcRect l="11600" t="11600" r="10400" b="10400"/>
          <a:stretch>
            <a:fillRect/>
          </a:stretch>
        </p:blipFill>
        <p:spPr bwMode="auto">
          <a:xfrm>
            <a:off x="457200" y="51054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папка\ученики\4 класс\проекты\музей\DSC01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http://irkutsk.sibnovosti.ru/pictures/0379/3440/dva_uchrezhdeniy_kultury_usolya_sibirskogo_vyigrali_v_oblastnyh_konkursah.jpg"/>
          <p:cNvPicPr>
            <a:picLocks noChangeAspect="1" noChangeArrowheads="1"/>
          </p:cNvPicPr>
          <p:nvPr/>
        </p:nvPicPr>
        <p:blipFill>
          <a:blip r:embed="rId3" cstate="print"/>
          <a:srcRect r="12219"/>
          <a:stretch>
            <a:fillRect/>
          </a:stretch>
        </p:blipFill>
        <p:spPr bwMode="auto">
          <a:xfrm>
            <a:off x="4217158" y="3581400"/>
            <a:ext cx="4926842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моя папочка\методичка\метод. работа\аттестация\урок\Области и границы_1_2006\картинки\irkytska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25" y="0"/>
            <a:ext cx="9237625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724400" y="0"/>
            <a:ext cx="228600" cy="2286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6 0.00579 -0.01163 0.00764 -0.01927 0.01018 C -0.02118 0.0118 -0.02344 0.01296 -0.025 0.01528 C -0.02795 0.01991 -0.03264 0.03079 -0.03264 0.03079 C -0.03333 0.03426 -0.03333 0.03796 -0.03455 0.04097 C -0.03663 0.04653 -0.04236 0.05625 -0.04236 0.05625 C -0.04635 0.07245 -0.04583 0.09305 -0.03646 0.10509 C -0.03021 0.13009 -0.04687 0.15625 -0.05764 0.1743 C -0.06406 0.18518 -0.06875 0.20069 -0.07882 0.20509 C -0.08385 0.21504 -0.08524 0.22592 -0.09045 0.23588 C -0.09167 0.24097 -0.09497 0.24583 -0.09427 0.25116 C -0.09167 0.26829 -0.08802 0.27963 -0.07691 0.28958 C -0.07378 0.30254 -0.07014 0.3037 -0.07691 0.31273 C -0.07847 0.31481 -0.08073 0.3162 -0.08264 0.31782 C -0.08611 0.33148 -0.08472 0.34421 -0.07882 0.35625 C -0.075 0.37176 -0.07986 0.37893 -0.08646 0.39213 C -0.08872 0.39676 -0.09045 0.40764 -0.09045 0.40764 C -0.09618 0.40625 -0.10347 0.4081 -0.10764 0.40254 C -0.10903 0.40069 -0.10833 0.39699 -0.10955 0.39491 C -0.11233 0.39004 -0.11597 0.38634 -0.11927 0.38194 C -0.12743 0.37106 -0.12049 0.36157 -0.13264 0.35625 C -0.14236 0.35949 -0.14444 0.35787 -0.15 0.36921 C -0.15069 0.38125 -0.14983 0.39352 -0.15191 0.40509 C -0.15243 0.4081 -0.1559 0.40833 -0.15764 0.41018 C -0.16528 0.41852 -0.16719 0.42893 -0.17691 0.43333 C -0.17812 0.43842 -0.17795 0.44491 -0.18073 0.44861 C -0.18403 0.45301 -0.19045 0.46157 -0.19045 0.46157 C -0.19358 0.47407 -0.19253 0.48611 -0.19809 0.49745 C -0.21007 0.49213 -0.20052 0.49907 -0.20191 0.4743 C -0.20278 0.45856 -0.20764 0.45532 -0.21736 0.45116 C -0.23351 0.46551 -0.21458 0.44629 -0.225 0.46412 C -0.22917 0.47129 -0.23837 0.47176 -0.24427 0.4743 C -0.25642 0.47014 -0.25573 0.46875 -0.26927 0.47176 C -0.27448 0.49259 -0.26667 0.45949 -0.27309 0.5 C -0.27448 0.50856 -0.27726 0.5169 -0.27882 0.52546 C -0.27691 0.54421 -0.2684 0.56921 -0.28264 0.58194 C -0.29132 0.5993 -0.28177 0.57778 -0.28854 0.61018 C -0.28924 0.61319 -0.29132 0.61504 -0.29236 0.61782 C -0.29323 0.62014 -0.2934 0.62315 -0.29427 0.62546 C -0.29531 0.62824 -0.29722 0.63055 -0.29809 0.63333 C -0.29965 0.63819 -0.30191 0.64861 -0.30191 0.64861 C -0.30295 0.68634 -0.29722 0.70278 -0.30955 0.72824 C -0.31215 0.72731 -0.31528 0.72315 -0.31736 0.72546 C -0.32049 0.72893 -0.32118 0.74097 -0.32118 0.74097 C -0.31892 0.75254 -0.31823 0.75741 -0.30955 0.76157 C -0.30469 0.78079 -0.31128 0.75717 -0.30382 0.77685 C -0.30295 0.77916 -0.30365 0.7831 -0.30191 0.78449 C -0.29913 0.7868 -0.29549 0.78611 -0.29236 0.78704 C -0.29115 0.78958 -0.29045 0.79305 -0.28854 0.79491 C -0.28698 0.79653 -0.28455 0.79629 -0.28264 0.79745 C -0.27691 0.80116 -0.27083 0.80532 -0.26545 0.81018 C -0.2566 0.82754 -0.26076 0.82106 -0.25382 0.83079 C -0.25312 0.83379 -0.25208 0.84491 -0.24618 0.84097 C -0.24444 0.83981 -0.24497 0.83588 -0.24427 0.83333 C -0.24236 0.83426 -0.24028 0.83449 -0.23854 0.83588 C -0.23698 0.83704 -0.23628 0.84166 -0.23455 0.84097 C -0.23264 0.84004 -0.23368 0.83565 -0.23264 0.83333 C -0.23108 0.83032 -0.22899 0.82778 -0.22691 0.82546 C -0.22517 0.82338 -0.22326 0.82153 -0.22118 0.82037 C -0.21736 0.81829 -0.20955 0.81528 -0.20955 0.81528 C -0.20833 0.81782 -0.20677 0.82014 -0.20573 0.82291 C -0.20486 0.82546 -0.20521 0.82893 -0.20382 0.83079 C -0.19722 0.83958 -0.19375 0.84028 -0.18646 0.84352 C -0.18524 0.84606 -0.18368 0.84838 -0.18264 0.85116 C -0.18177 0.85347 -0.18177 0.85648 -0.18073 0.85879 C -0.17431 0.87361 -0.17934 0.85301 -0.17309 0.87176 C -0.17153 0.87662 -0.17257 0.88403 -0.16927 0.88704 C -0.16076 0.89467 -0.15104 0.89491 -0.14236 0.90254 C -0.14167 0.90509 -0.14167 0.9081 -0.14045 0.91018 C -0.13767 0.91504 -0.13073 0.92291 -0.13073 0.92291 C -0.13003 0.92546 -0.12882 0.92801 -0.12882 0.93079 C -0.12882 0.94004 -0.13542 0.94606 -0.12882 0.95625 C -0.12691 0.95926 -0.11337 0.96273 -0.10955 0.96412 C -0.10573 0.96574 -0.09809 0.96921 -0.09809 0.96921 C -0.09253 0.95833 -0.09132 0.95324 -0.10191 0.94861 C -0.1026 0.94606 -0.10521 0.94282 -0.10382 0.94097 C -0.10104 0.93727 -0.09618 0.9375 -0.09236 0.93588 C -0.08403 0.93217 -0.07604 0.93009 -0.06736 0.92824 C -0.06997 0.91759 -0.07639 0.91204 -0.07118 0.9 C -0.06997 0.89745 -0.06736 0.89653 -0.06545 0.89491 C -0.06198 0.88055 -0.05538 0.87477 -0.04618 0.86666 C -0.04219 0.85046 -0.03976 0.84305 -0.02882 0.83333 C -0.02465 0.81666 -0.02274 0.80231 -0.01354 0.78958 C -0.01163 0.78241 -0.01024 0.77268 -0.00573 0.76666 C -0.00417 0.76458 0 0.76458 0 0.76157 C 0 0.75995 -0.01302 0.76852 -0.01146 0.76921 C -0.00781 0.77083 -0.00382 0.76759 0 0.76666 C 0.00417 0.75833 0.00816 0.75301 0.00955 0.74352 C 0.01111 0.73241 0.01354 0.71018 0.01354 0.71018 C 0.01476 0.68588 0.01337 0.65416 0.01927 0.63079 C 0.01858 0.62222 0.01858 0.61366 0.01736 0.60509 C 0.01667 0.59977 0.01354 0.58958 0.01354 0.58958 C 0.01424 0.58541 0.01389 0.58055 0.01545 0.57685 C 0.01823 0.57037 0.02847 0.56898 0.03264 0.56412 C 0.03542 0.56088 0.04045 0.5537 0.04045 0.5537 C 0.04392 0.53958 0.04878 0.54259 0.05955 0.54606 C 0.06354 0.54745 0.07118 0.55116 0.07118 0.55116 C 0.07917 0.54768 0.07934 0.54213 0.08646 0.53588 C 0.09826 0.53981 0.09167 0.53727 0.10573 0.54352 C 0.10764 0.54444 0.10955 0.54514 0.11146 0.54606 C 0.11337 0.54699 0.11736 0.54861 0.11736 0.54861 C 0.12118 0.54699 0.125 0.54352 0.12882 0.54861 C 0.13021 0.55046 0.12917 0.55463 0.13073 0.55625 C 0.13403 0.55949 0.13854 0.55972 0.14236 0.56157 C 0.14427 0.5625 0.14809 0.56412 0.14809 0.56412 C 0.15382 0.56319 0.15972 0.56296 0.16545 0.56157 C 0.16753 0.56111 0.16997 0.56111 0.17118 0.55879 C 0.17344 0.5544 0.17378 0.54861 0.175 0.54352 C 0.17569 0.54097 0.175 0.5368 0.17691 0.53588 C 0.18264 0.53333 0.18854 0.53102 0.19427 0.52824 C 0.19618 0.52731 0.2 0.52546 0.2 0.52546 C 0.21424 0.53241 0.19983 0.52245 0.20382 0.53588 C 0.20469 0.53866 0.20747 0.53958 0.20955 0.54097 C 0.21597 0.54514 0.22378 0.5456 0.23073 0.54861 C 0.23403 0.54768 0.2375 0.54791 0.24045 0.54606 C 0.24462 0.54352 0.25191 0.53588 0.25191 0.53588 C 0.24774 0.49629 0.25347 0.53217 0.24618 0.51018 C 0.24462 0.50532 0.24358 0.5 0.24236 0.49491 C 0.24167 0.49236 0.24045 0.48704 0.24045 0.48704 C 0.24236 0.46458 0.24635 0.45347 0.24809 0.43079 C 0.25816 0.43403 0.26337 0.44282 0.27309 0.44606 C 0.28073 0.44259 0.28212 0.43819 0.28455 0.42824 C 0.28212 0.41528 0.28003 0.40231 0.27691 0.38958 C 0.27622 0.37754 0.2783 0.36481 0.275 0.3537 C 0.27153 0.34166 0.25417 0.3419 0.24809 0.34097 C 0.23403 0.33472 0.24375 0.32384 0.23854 0.30509 C 0.23785 0.30254 0.23455 0.30347 0.23264 0.30254 C 0.22726 0.29166 0.22049 0.28588 0.21146 0.28194 C 0.20972 0.27963 0.20313 0.26991 0.2 0.26921 C 0.19809 0.26875 0.19618 0.27106 0.19427 0.27176 C 0.19167 0.27268 0.18906 0.27338 0.18646 0.2743 C 0.18038 0.28634 0.17465 0.29954 0.16545 0.30764 C 0.16354 0.31551 0.16094 0.32291 0.15573 0.32824 C 0.15208 0.33194 0.14427 0.33842 0.14427 0.33842 C 0.14097 0.34491 0.13976 0.34606 0.13854 0.3537 C 0.13767 0.35972 0.13889 0.36666 0.13646 0.37176 C 0.13507 0.37477 0.13142 0.37338 0.12882 0.3743 C 0.11406 0.3875 0.11875 0.39028 0.11354 0.36921 C 0.11302 0.3669 0.11094 0.36574 0.10955 0.36412 C 0.10885 0.36065 0.11024 0.35463 0.10764 0.3537 C 0.10503 0.35278 0.10434 0.35972 0.10191 0.36157 C 0.09792 0.36458 0.09288 0.36481 0.08854 0.36666 C 0.08472 0.36504 0.08073 0.35995 0.07691 0.36157 C 0.07309 0.36319 0.06545 0.36666 0.06545 0.36666 C 0.05781 0.37639 0.06007 0.38426 0.04809 0.38958 C 0.04271 0.38495 0.04132 0.38495 0.03854 0.37685 C 0.03681 0.37199 0.03455 0.36157 0.03455 0.36157 C 0.03576 0.34699 0.03733 0.33241 0.03854 0.31782 C 0.0401 0.29699 0.03611 0.28495 0.04809 0.2743 C 0.05677 0.25648 0.05434 0.26458 0.05764 0.25116 C 0.05694 0.24259 0.05799 0.23356 0.05573 0.22546 C 0.05503 0.22291 0.05122 0.225 0.05 0.22291 C 0.04462 0.21296 0.04444 0.19629 0.03854 0.18449 C 0.03924 0.17685 0.03889 0.16898 0.04045 0.16157 C 0.04097 0.15926 0.0441 0.15879 0.04427 0.15625 C 0.04549 0.14375 0.03924 0.13611 0.03646 0.12546 C 0.03785 0.12199 0.03819 0.11782 0.04045 0.11528 C 0.05868 0.09537 0.03941 0.13009 0.05191 0.10509 C 0.04948 0.09514 0.04792 0.09282 0.04045 0.08958 C 0.03264 0.0581 0.02292 0.05532 0.00191 0.04606 C 0.0026 0.04259 0.00278 0.03912 0.00382 0.03588 C 0.00469 0.0331 0.00747 0.03125 0.00764 0.02824 C 0.00851 0.01782 0.00521 0.00694 0 0 Z " pathEditMode="relative" ptsTypes="ffffffffffffffffffffffffffffffffffffffffffffffffffffffffffffffffffffffffffffffffffffffffffffffff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00CC"/>
                </a:solidFill>
                <a:latin typeface="Bookman Old Style" pitchFamily="18" charset="0"/>
              </a:rPr>
              <a:t>6</a:t>
            </a:r>
            <a:endParaRPr lang="ru-RU" sz="66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4035" name="Picture 3" descr="F: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15980" t="2658" r="18571" b="31570"/>
          <a:stretch>
            <a:fillRect/>
          </a:stretch>
        </p:blipFill>
        <p:spPr bwMode="auto">
          <a:xfrm>
            <a:off x="533400" y="1524000"/>
            <a:ext cx="1447800" cy="144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4036" name="Picture 4" descr="F:\92674658_large_00dcf196.jpg"/>
          <p:cNvPicPr>
            <a:picLocks noChangeAspect="1" noChangeArrowheads="1"/>
          </p:cNvPicPr>
          <p:nvPr/>
        </p:nvPicPr>
        <p:blipFill>
          <a:blip r:embed="rId3" cstate="print"/>
          <a:srcRect t="15278"/>
          <a:stretch>
            <a:fillRect/>
          </a:stretch>
        </p:blipFill>
        <p:spPr bwMode="auto">
          <a:xfrm>
            <a:off x="2286000" y="1524000"/>
            <a:ext cx="1394398" cy="144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4037" name="Picture 5" descr="F:\77845089_4028198_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86200"/>
            <a:ext cx="2286000" cy="17110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4039" name="Picture 7" descr="F:\ryzhik_delikatesny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358" y="3886200"/>
            <a:ext cx="2143732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4040" name="Picture 8" descr="F: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524000"/>
            <a:ext cx="1771650" cy="1428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4041" name="Picture 9" descr="F:\ced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524000"/>
            <a:ext cx="1835760" cy="144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58689" cy="6903720"/>
          </a:xfrm>
          <a:prstGeom prst="rect">
            <a:avLst/>
          </a:prstGeom>
          <a:noFill/>
        </p:spPr>
      </p:pic>
      <p:sp>
        <p:nvSpPr>
          <p:cNvPr id="3" name="5-конечная звезда 2"/>
          <p:cNvSpPr/>
          <p:nvPr/>
        </p:nvSpPr>
        <p:spPr>
          <a:xfrm>
            <a:off x="4800600" y="29718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3657600" y="36576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209800" y="44958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00400" y="30480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33800" y="48006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14800" y="55626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иенки\Рабочий стол\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:\Для релакса\Для физминуток\Звёздочки Звездочёт Cтрана чудес\0_d44b0_5e4f1554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Шиенки\Рабочий стол\post-263870-1273253763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785794"/>
            <a:ext cx="2523329" cy="249714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8929718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cco Initial" pitchFamily="2" charset="0"/>
              </a:rPr>
              <a:t>«СТРАНА ЧУДЕС»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cco Initial" pitchFamily="2" charset="0"/>
            </a:endParaRPr>
          </a:p>
        </p:txBody>
      </p:sp>
      <p:pic>
        <p:nvPicPr>
          <p:cNvPr id="1029" name="Picture 5" descr="C:\Documents and Settings\Шиенки\Рабочий стол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8604"/>
            <a:ext cx="754063" cy="1714500"/>
          </a:xfrm>
          <a:prstGeom prst="rect">
            <a:avLst/>
          </a:prstGeom>
          <a:noFill/>
        </p:spPr>
      </p:pic>
      <p:pic>
        <p:nvPicPr>
          <p:cNvPr id="1030" name="Picture 6" descr="C:\Documents and Settings\Шиенки\Рабочий стол\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643050"/>
            <a:ext cx="754063" cy="1728787"/>
          </a:xfrm>
          <a:prstGeom prst="rect">
            <a:avLst/>
          </a:prstGeom>
          <a:noFill/>
        </p:spPr>
      </p:pic>
      <p:pic>
        <p:nvPicPr>
          <p:cNvPr id="1032" name="Picture 8" descr="C:\Documents and Settings\Шиенки\Рабочий стол\hhh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85728"/>
            <a:ext cx="754063" cy="1738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0"/>
            <a:ext cx="5429288" cy="107157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Barocco Initial" pitchFamily="2" charset="0"/>
              </a:rPr>
              <a:t>ФИЗМИНУТКА</a:t>
            </a:r>
            <a:endParaRPr lang="ru-RU" b="1" dirty="0">
              <a:ln/>
              <a:solidFill>
                <a:schemeClr val="accent3"/>
              </a:solidFill>
              <a:latin typeface="Barocco Initial" pitchFamily="2" charset="0"/>
            </a:endParaRPr>
          </a:p>
        </p:txBody>
      </p:sp>
      <p:pic>
        <p:nvPicPr>
          <p:cNvPr id="9" name="Picture 8" descr="F:\Я Материал к созд презентаций\Дети\2 ТАНЦЫ\ГИФ АНИМЕ\68974624_0f9225ebc3f9be4e0996a4191e9688e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143768" y="3500438"/>
            <a:ext cx="1833566" cy="2619380"/>
          </a:xfrm>
          <a:prstGeom prst="rect">
            <a:avLst/>
          </a:prstGeom>
          <a:noFill/>
        </p:spPr>
      </p:pic>
      <p:pic>
        <p:nvPicPr>
          <p:cNvPr id="11" name="more-more-gluboko-nebe-nebo-vyso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иенки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Шиенки\Рабочий стол\003e93efb1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9" y="214290"/>
            <a:ext cx="3716341" cy="2000264"/>
          </a:xfrm>
          <a:prstGeom prst="rect">
            <a:avLst/>
          </a:prstGeom>
          <a:noFill/>
        </p:spPr>
      </p:pic>
      <p:pic>
        <p:nvPicPr>
          <p:cNvPr id="2059" name="Picture 11" descr="C:\Documents and Settings\Шиенки\Рабочий стол\0_6bce0_85e3878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F:\Я Материал к созд презентаций\Дети\2 ТАНЦЫ\ГИФ АНИМЕ\Рису55нок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14620"/>
            <a:ext cx="1117328" cy="2043114"/>
          </a:xfrm>
          <a:prstGeom prst="rect">
            <a:avLst/>
          </a:prstGeom>
          <a:noFill/>
        </p:spPr>
      </p:pic>
      <p:pic>
        <p:nvPicPr>
          <p:cNvPr id="1034" name="Picture 10" descr="C:\Documents and Settings\Шиенки\Мои документы\Мои рисунки\Рисунок1.gif"/>
          <p:cNvPicPr>
            <a:picLocks noChangeAspect="1" noChangeArrowheads="1"/>
          </p:cNvPicPr>
          <p:nvPr/>
        </p:nvPicPr>
        <p:blipFill>
          <a:blip r:embed="rId6" cstate="print"/>
          <a:srcRect l="596" t="796" r="596" b="79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</TotalTime>
  <Words>338</Words>
  <Application>Microsoft Office PowerPoint</Application>
  <PresentationFormat>Экран (4:3)</PresentationFormat>
  <Paragraphs>94</Paragraphs>
  <Slides>45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ФИЗМИНУТКА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ВЕСЁЛОГО</vt:lpstr>
      <vt:lpstr>Слайд 37</vt:lpstr>
      <vt:lpstr>Слайд 38</vt:lpstr>
      <vt:lpstr>Слайд 39</vt:lpstr>
      <vt:lpstr>Слайд 40</vt:lpstr>
      <vt:lpstr>Памятники г. Усолье - Сибирское</vt:lpstr>
      <vt:lpstr> Взаимопроверка 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Home</cp:lastModifiedBy>
  <cp:revision>138</cp:revision>
  <cp:lastPrinted>1601-01-01T00:00:00Z</cp:lastPrinted>
  <dcterms:created xsi:type="dcterms:W3CDTF">1601-01-01T00:00:00Z</dcterms:created>
  <dcterms:modified xsi:type="dcterms:W3CDTF">2016-01-18T09:30:06Z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