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6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0038-038-Voprosy-po-fizi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Виды теплопередач в быту</a:t>
            </a:r>
          </a:p>
          <a:p>
            <a:pPr algn="ctr"/>
            <a:endParaRPr lang="ru-RU" sz="7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5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 собрались завтракать  и налили кофе в стакан. Но вас просят отлучиться на пару минут. Что надо сделать, чтобы кофе был горячее: налить в него молоко сразу, перед уходом, или после , когда вы вернетесь? Почему?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25cad7a7474daa9902bae8bae72730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4355976" cy="3212976"/>
          </a:xfrm>
          <a:prstGeom prst="rect">
            <a:avLst/>
          </a:prstGeom>
        </p:spPr>
      </p:pic>
      <p:pic>
        <p:nvPicPr>
          <p:cNvPr id="6" name="Рисунок 5" descr="130510594_4248238_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697760"/>
            <a:ext cx="2880320" cy="2160240"/>
          </a:xfrm>
          <a:prstGeom prst="rect">
            <a:avLst/>
          </a:prstGeom>
        </p:spPr>
      </p:pic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314394"/>
            <a:ext cx="1907704" cy="254360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501222" cy="685800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Природа так обо всем позаботилась, что п</a:t>
            </a:r>
            <a:r>
              <a:rPr kumimoji="0" lang="ru-RU" sz="5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овс</a:t>
            </a:r>
            <a:r>
              <a:rPr kumimoji="0" lang="ru-RU" sz="5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юду ты находишь, чему учиться.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Леонардо да Винчи</a:t>
            </a:r>
            <a:endParaRPr kumimoji="0" lang="ru-RU" sz="5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Ниевая</a:t>
            </a:r>
            <a:r>
              <a:rPr lang="ru-RU" dirty="0" smtClean="0"/>
              <a:t> </a:t>
            </a:r>
            <a:r>
              <a:rPr lang="ru-RU" dirty="0" err="1" smtClean="0"/>
              <a:t>круж</a:t>
            </a:r>
            <a:endParaRPr lang="ru-RU" dirty="0"/>
          </a:p>
        </p:txBody>
      </p:sp>
      <p:pic>
        <p:nvPicPr>
          <p:cNvPr id="6" name="Содержимое 5" descr="fon-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23529" y="188640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 дольше находится в использовании эмалированный чайник , тем медленнее закипает в нем вода . Почему?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chajnik-dlya-gazovoj-pl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76872"/>
            <a:ext cx="5744913" cy="41124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827584" y="116632"/>
            <a:ext cx="7992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алюминиевая кружка с горячим чаем обжигает губы , а фарфоровая чашка – нет?</a:t>
            </a:r>
            <a:endParaRPr lang="ru-RU" sz="32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bigm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6829028" cy="2553072"/>
          </a:xfrm>
          <a:prstGeom prst="rect">
            <a:avLst/>
          </a:prstGeom>
        </p:spPr>
      </p:pic>
      <p:pic>
        <p:nvPicPr>
          <p:cNvPr id="9" name="Рисунок 8" descr="Горячая-Продажа-220-мл-Открытый-Нержавеющей-Стали-Кружка-Кофе-Путешествия-Отдых-Кубок-Карабин-Алюминиевый-Крюк-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212976"/>
            <a:ext cx="3645024" cy="3645024"/>
          </a:xfrm>
          <a:prstGeom prst="rect">
            <a:avLst/>
          </a:prstGeom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8-038-Voprosy-po-fizi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при приготовлении варенья предпочитают использовать деревянную мешалку?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image4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3079" y="2060848"/>
            <a:ext cx="4090921" cy="3055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varka-varen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5072" y="5085184"/>
            <a:ext cx="4308928" cy="177281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Опытные хозяйки , прежде чем налит</a:t>
            </a:r>
            <a:r>
              <a:rPr lang="ru-RU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стакан кипяток , кладут в него чайную ложку. Для чего?</a:t>
            </a:r>
            <a:endParaRPr lang="ru-RU" sz="40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lozhka-v-kruzhke-650x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9500"/>
            <a:ext cx="5292080" cy="32385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WCvFp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852936"/>
            <a:ext cx="7740352" cy="4353948"/>
          </a:xfrm>
          <a:prstGeom prst="rect">
            <a:avLst/>
          </a:prstGeom>
        </p:spPr>
      </p:pic>
      <p:pic>
        <p:nvPicPr>
          <p:cNvPr id="7" name="Рисунок 6" descr="new_71208845_l_147452883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607668"/>
            <a:ext cx="2359741" cy="3250332"/>
          </a:xfrm>
          <a:prstGeom prst="rect">
            <a:avLst/>
          </a:prstGeom>
        </p:spPr>
      </p:pic>
      <p:pic>
        <p:nvPicPr>
          <p:cNvPr id="8" name="Рисунок 7" descr="ice_PNG93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276872"/>
            <a:ext cx="2851461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60649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каком случае чайник с кипятком остынет быстрее: когда чайник  поставлен на лед или лед  положен на крышку чайника?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5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404664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кофе, чай или какао охлаждаются быстрее , когда их мешают ложкой?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coffee-690057_1280-800x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429000"/>
            <a:ext cx="5796136" cy="330057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food-breakfast-06_14354474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28600" y="4328997"/>
            <a:ext cx="4212200" cy="252900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FizikaPrintM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0" y="0"/>
            <a:ext cx="8388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в темных шероховатых сосудах жидкость охлаждается быстрее , чем в светлых полированных?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14147932.accbh85go6.W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483"/>
            <a:ext cx="4572000" cy="3356517"/>
          </a:xfrm>
          <a:prstGeom prst="rect">
            <a:avLst/>
          </a:prstGeom>
        </p:spPr>
      </p:pic>
      <p:pic>
        <p:nvPicPr>
          <p:cNvPr id="12" name="Рисунок 11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509120"/>
            <a:ext cx="1866900" cy="18669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176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Ниевая круж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HomeUser</dc:creator>
  <cp:lastModifiedBy>1</cp:lastModifiedBy>
  <cp:revision>20</cp:revision>
  <dcterms:created xsi:type="dcterms:W3CDTF">2017-02-09T13:48:04Z</dcterms:created>
  <dcterms:modified xsi:type="dcterms:W3CDTF">2017-02-21T11:30:54Z</dcterms:modified>
</cp:coreProperties>
</file>