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9" r:id="rId2"/>
    <p:sldId id="256" r:id="rId3"/>
    <p:sldId id="259" r:id="rId4"/>
    <p:sldId id="260" r:id="rId5"/>
    <p:sldId id="262" r:id="rId6"/>
    <p:sldId id="261" r:id="rId7"/>
    <p:sldId id="263" r:id="rId8"/>
    <p:sldId id="264" r:id="rId9"/>
    <p:sldId id="276" r:id="rId10"/>
    <p:sldId id="266" r:id="rId11"/>
    <p:sldId id="267" r:id="rId12"/>
    <p:sldId id="268" r:id="rId13"/>
    <p:sldId id="277" r:id="rId14"/>
    <p:sldId id="273" r:id="rId15"/>
    <p:sldId id="278" r:id="rId16"/>
    <p:sldId id="269" r:id="rId17"/>
    <p:sldId id="271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9FBE1"/>
    <a:srgbClr val="0000FF"/>
    <a:srgbClr val="0D2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87" autoAdjust="0"/>
    <p:restoredTop sz="94690" autoAdjust="0"/>
  </p:normalViewPr>
  <p:slideViewPr>
    <p:cSldViewPr>
      <p:cViewPr>
        <p:scale>
          <a:sx n="59" d="100"/>
          <a:sy n="59" d="100"/>
        </p:scale>
        <p:origin x="-141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8" descr="http://freeppt.ru/MyShablony/Muza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61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4AE00D-DCB5-4225-8D32-13B1D0CA023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F5A88-AD6E-46F0-B312-F11C0D5F9C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65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05D34-9372-4F13-A06D-7BE2199152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367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F2D62-65B9-4C04-A4A9-16B0C0BD2E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85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A4D69-7835-447E-B3CE-593892C8E3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58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2A5CD-F9A0-43C6-987B-95333699DC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16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E544C-DAD6-4E43-8F15-F21DF616D5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40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D5F52-2D6C-4710-BC92-C7EDDBFA63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39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982B2-0621-47F1-9AEE-4F5A07A63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022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AFAF3-50C2-436A-8E23-8B2C70B828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80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41E0E-4EEE-4B4D-9EE8-A19C98498E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341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http://freeppt.ru/MyShablony/MuzaS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50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2DE342-0947-46D8-BA27-1427ED3983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1%80%D0%B2%D1%8B%D0%B9_%D0%B3%D0%BE%D1%80%D0%BE%D0%B4%D1%81%D0%BA%D0%BE%D0%B9_%D1%82%D0%B5%D0%B0%D1%82%D1%80_(%D0%95%D0%BA%D0%B0%D1%82%D0%B5%D1%80%D0%B8%D0%BD%D0%B1%D1%83%D1%80%D0%B3)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ru.wikipedia.org/wiki/1890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ru.wikipedia.org/wiki/%D0%A5%D0%BE%D1%80%D0%B5%D1%8F" TargetMode="External"/><Relationship Id="rId4" Type="http://schemas.openxmlformats.org/officeDocument/2006/relationships/hyperlink" Target="https://ru.wikipedia.org/wiki/%D0%90%D0%B1%D1%80%D0%B0%D0%BC%D0%BE%D0%B2%D0%B0,_%D0%9C%D0%B0%D1%80%D0%B8%D1%8F_%D0%9C%D0%BE%D1%80%D0%B8%D1%86%D0%BE%D0%B2%D0%BD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3%D0%B1%D0%B5%D1%80%D0%BA%D1%83%D0%BB%D1%91%D0%B7" TargetMode="External"/><Relationship Id="rId2" Type="http://schemas.openxmlformats.org/officeDocument/2006/relationships/hyperlink" Target="https://ru.wikipedia.org/wiki/1914_%D0%B3%D0%BE%D0%B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2%D0%B5%D1%87%D0%B5%D1%81%D1%82%D0%B2%D0%B5%D0%BD%D0%BD%D1%8B%D0%B5_%D0%B7%D0%B0%D0%BF%D0%B8%D1%81%D0%BA%D0%B8_(%D0%B6%D1%83%D1%80%D0%BD%D0%B0%D0%BB)" TargetMode="External"/><Relationship Id="rId2" Type="http://schemas.openxmlformats.org/officeDocument/2006/relationships/hyperlink" Target="https://ru.wikipedia.org/wiki/1884_%D0%B3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ll-biography.ru/alpha/m/mamin-sibiryak-dmitrij-mamin-sibiryak-dmitr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u.wikipedia.org/wiki/%D0%A3%D1%80%D0%B0%D0%BB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ru.wikipedia.org/wiki/%D0%95%D0%BA%D0%B0%D1%82%D0%B5%D1%80%D0%B8%D0%BD%D0%B1%D1%83%D1%80%D0%B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общего и профессионального образования Свердловской области.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среднего профессионального образования Свердловской области. 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Верхнепышминский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механико-технологический техникум «Юность»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054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РЕФЕРАТ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дисциплине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обществознание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тему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«Уральский характер. Люди и судьбы»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7660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студент 1 курса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Пахарев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Группа: ИС-133.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Руководитель: В.А. Давыдова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Пышма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smtClean="0"/>
              <a:t>В Петербурге печатались первые произведения писателя.</a:t>
            </a:r>
            <a:br>
              <a:rPr lang="ru-RU" sz="2000" b="1" smtClean="0"/>
            </a:br>
            <a:r>
              <a:rPr lang="ru-RU" sz="2000" b="1" smtClean="0"/>
              <a:t>Они были подписаны псевдонимом Сибиряк.</a:t>
            </a:r>
            <a:br>
              <a:rPr lang="ru-RU" sz="2000" b="1" smtClean="0"/>
            </a:br>
            <a:r>
              <a:rPr lang="ru-RU" sz="2000" b="1" smtClean="0"/>
              <a:t>Мамин – Сибиряк написал более 150 произведений для детей и</a:t>
            </a:r>
            <a:br>
              <a:rPr lang="ru-RU" sz="2000" b="1" smtClean="0"/>
            </a:br>
            <a:r>
              <a:rPr lang="ru-RU" sz="2000" b="1" smtClean="0"/>
              <a:t>взрослых.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"/>
            <a:ext cx="8229600" cy="1828800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10244" name="Picture 4" descr="Рисунок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20812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Рисунок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20193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Рисунок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17859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  <a:hlinkClick r:id="rId2" tooltip="1890 год"/>
              </a:rPr>
              <a:t>1890 году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 развёлся с первой женой, женился на артистке 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  <a:hlinkClick r:id="rId3" tooltip="Первый городской театр (Екатеринбург)"/>
              </a:rPr>
              <a:t>Екатеринбургского драматического театра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  <a:hlinkClick r:id="rId4" tooltip="Абрамова, Мария Морицовна"/>
              </a:rPr>
              <a:t>Марии Абрамовой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 и переехал в Санкт-Петербург. Через год Абрамова умерла при родах, оставив больную 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  <a:hlinkClick r:id="rId5" tooltip="Хорея"/>
              </a:rPr>
              <a:t>хореей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 дочь Алёнушку (Елену) на руках потрясённого этой смертью отца.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4" descr="Рисунок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2798763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Рисунок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2952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Своей дочери Алёнушке Дмитрий 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Наркисович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 посвятил цикл своих произведений для детей, который он так и назвал: «</a:t>
            </a:r>
            <a:r>
              <a:rPr lang="ru-RU" sz="3600" b="1" dirty="0" err="1">
                <a:effectLst/>
                <a:latin typeface="Times New Roman" pitchFamily="18" charset="0"/>
                <a:cs typeface="Times New Roman" pitchFamily="18" charset="0"/>
              </a:rPr>
              <a:t>Алёнушкины</a:t>
            </a:r>
            <a: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  <a:t> сказки».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291" name="Picture 4" descr="Рисунок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16363"/>
            <a:ext cx="293052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Рисунок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9525"/>
            <a:ext cx="1905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Рисунок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51288"/>
            <a:ext cx="2192338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без труда добился писатель прав на отцовство, и в итоге Елена Дмитриевна Мамина была признана законной дочерью Мамина-Сибиряка. Она прожила совсем недолгую жизнь, так же как и мать: в 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2" tooltip="1914 год"/>
              </a:rPr>
              <a:t>1914 году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скончалась от 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3" tooltip="Туберкулёз"/>
              </a:rPr>
              <a:t>туберкулёза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040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МАМИН – СИБИРЯК В ИРБИТЕ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Писатель бывал на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Ирбитской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ярмарке, он встречался здесь с разными людьми, которые стали героями его романов.</a:t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Его произведения ставили в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Ирбитском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театре.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2400"/>
            <a:ext cx="8229600" cy="44958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2" tooltip="1884 год"/>
              </a:rPr>
              <a:t>1884 году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в журнале 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3" tooltip="Отечественные записки (журнал)"/>
              </a:rPr>
              <a:t>«Отечественные записки»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появился роман «Горное гнездо», закрепивший за Маминым-Сибиряком репутацию выдающегося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писателя-реалиста.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71800"/>
            <a:ext cx="38481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7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4000" smtClean="0">
                <a:effectLst/>
              </a:rPr>
              <a:t>Волковское кладбище Санкт -Петербурга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r>
              <a:rPr lang="ru-RU" altLang="ru-RU" sz="2800" smtClean="0"/>
              <a:t>В возрасте шестидесяти лет, 2 ноября 1912 года, Дмитрий Наркисович</a:t>
            </a:r>
          </a:p>
          <a:p>
            <a:r>
              <a:rPr lang="ru-RU" altLang="ru-RU" sz="2800" smtClean="0"/>
              <a:t>Мамин – Сибиряк скончался.</a:t>
            </a:r>
          </a:p>
          <a:p>
            <a:endParaRPr lang="ru-RU" altLang="ru-RU" sz="2800" smtClean="0"/>
          </a:p>
        </p:txBody>
      </p:sp>
      <p:pic>
        <p:nvPicPr>
          <p:cNvPr id="14340" name="Picture 8" descr="Рисунок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284538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 в посёлке Висим</a:t>
            </a:r>
          </a:p>
        </p:txBody>
      </p:sp>
      <p:pic>
        <p:nvPicPr>
          <p:cNvPr id="15363" name="Picture 4" descr="Рисунок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583363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Памятник писателю в городе Ирбите</a:t>
            </a:r>
          </a:p>
        </p:txBody>
      </p:sp>
      <p:pic>
        <p:nvPicPr>
          <p:cNvPr id="16387" name="Picture 5" descr="C:\Users\Екатерина\Desktop\000w8k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381000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685800"/>
            <a:ext cx="3581400" cy="502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4000" b="1" kern="0" dirty="0" smtClean="0">
                <a:hlinkClick r:id="rId2"/>
              </a:rPr>
              <a:t>Биография </a:t>
            </a:r>
            <a:r>
              <a:rPr lang="ru-RU" sz="4000" b="1" kern="0" dirty="0">
                <a:hlinkClick r:id="rId2"/>
              </a:rPr>
              <a:t>Мамина-Сибиряка Дмитрия </a:t>
            </a:r>
            <a:r>
              <a:rPr lang="ru-RU" sz="4000" b="1" kern="0" dirty="0" err="1" smtClean="0">
                <a:hlinkClick r:id="rId2"/>
              </a:rPr>
              <a:t>Наркисовича</a:t>
            </a:r>
            <a:endParaRPr lang="ru-RU" sz="4000" b="1" kern="0" dirty="0" smtClean="0"/>
          </a:p>
          <a:p>
            <a:pPr eaLnBrk="1" hangingPunct="1">
              <a:defRPr/>
            </a:pPr>
            <a:endParaRPr lang="ru-RU" sz="4000" b="1" kern="0" dirty="0"/>
          </a:p>
          <a:p>
            <a:pPr eaLnBrk="1" hangingPunct="1">
              <a:defRPr/>
            </a:pPr>
            <a:r>
              <a:rPr lang="ru-RU" sz="4000" b="1" kern="0" dirty="0" smtClean="0"/>
              <a:t>(1852 — 1912)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62398" y="1143001"/>
            <a:ext cx="5181601" cy="472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2" b="9333"/>
          <a:stretch/>
        </p:blipFill>
        <p:spPr>
          <a:xfrm>
            <a:off x="4429124" y="1138766"/>
            <a:ext cx="428625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ДЕТСТВО ПИСАТЕЛЯ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Дмитрий Наркисович Мамин - Сибиряк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родился 25 октября 1852 года в посёлке Висим, недалеко от Нижнего Тагила.</a:t>
            </a:r>
          </a:p>
        </p:txBody>
      </p:sp>
      <p:pic>
        <p:nvPicPr>
          <p:cNvPr id="4100" name="Picture 5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525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tx1"/>
                </a:solidFill>
              </a:rPr>
              <a:t>В этом доме жила семья Маминых, в которой было четверо детей, отец был заводским священником, он пользовался огромным уважением жителей завода.</a:t>
            </a:r>
          </a:p>
        </p:txBody>
      </p:sp>
      <p:pic>
        <p:nvPicPr>
          <p:cNvPr id="5123" name="Picture 4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92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Митя получил домашнее образование, затем учился в Висимской школе для детей служащих и рабочих.</a:t>
            </a:r>
          </a:p>
        </p:txBody>
      </p:sp>
      <p:pic>
        <p:nvPicPr>
          <p:cNvPr id="6147" name="Picture 4" descr="Рисун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3152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32305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В 12 лет отец увёз Митю и старшего брата Николая в Екатеринбург и определил их учиться в духовное училище -  бурсу. Страшные нравы царили здесь, учителя обижали детей, старшие издевались над младшими. Митя тяжело заболел и отец забрал его обратно домой. Два года он прожил дома. Это были самые счастливые дни его жизни. Он много путешествовал по родному краю, встречался с простыми людьми, которые стали героями его будущих книг.</a:t>
            </a:r>
          </a:p>
        </p:txBody>
      </p:sp>
      <p:pic>
        <p:nvPicPr>
          <p:cNvPr id="7171" name="Picture 5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601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32305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Дмитрий учился в Пермской духовной семинарии, не доучился там и уехал  в Петербург,  поступил в медико-хирургическую академию, перешёл на юридический факультет Петербургского университета.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Петербурге он начал писать заметки в газеты и первые свои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произведения.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Проучившись год, вынужден был оставить учёбу, из-за материальных трудностей и резкого ухудшения здоровья (начался туберкулез).</a:t>
            </a:r>
          </a:p>
        </p:txBody>
      </p:sp>
      <p:pic>
        <p:nvPicPr>
          <p:cNvPr id="8195" name="Picture 4" descr="Рисун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44291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7200" y="6096000"/>
            <a:ext cx="349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Пермская духовная семинария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СНОВА УРАЛ!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b="1" dirty="0" smtClean="0"/>
              <a:t>В 1876 году Дмитрий Мамин вернулся </a:t>
            </a:r>
            <a:r>
              <a:rPr lang="ru-RU" sz="2000" b="1" dirty="0"/>
              <a:t>на </a:t>
            </a:r>
            <a:r>
              <a:rPr lang="ru-RU" sz="2000" b="1" dirty="0">
                <a:hlinkClick r:id="rId2" tooltip="Урал"/>
              </a:rPr>
              <a:t>Урал</a:t>
            </a:r>
            <a:r>
              <a:rPr lang="ru-RU" sz="2000" b="1" dirty="0"/>
              <a:t> к родителям</a:t>
            </a:r>
            <a:r>
              <a:rPr lang="ru-RU" altLang="ru-RU" sz="2000" b="1" dirty="0" smtClean="0"/>
              <a:t>. Через год скончался отец, надо было кормить семью, Мамин уехал в Екатеринбург искать работу. Он стал репетитором. В свободное время продолжал писать. </a:t>
            </a:r>
          </a:p>
        </p:txBody>
      </p:sp>
      <p:pic>
        <p:nvPicPr>
          <p:cNvPr id="9220" name="Picture 4" descr="Рисунок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463867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5741068"/>
            <a:ext cx="82296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>
                <a:effectLst/>
              </a:rPr>
              <a:t>Мария </a:t>
            </a:r>
            <a:r>
              <a:rPr lang="ru-RU" sz="2400" b="1" dirty="0" err="1">
                <a:effectLst/>
              </a:rPr>
              <a:t>Якимовна</a:t>
            </a:r>
            <a:r>
              <a:rPr lang="ru-RU" sz="2400" b="1" dirty="0">
                <a:effectLst/>
              </a:rPr>
              <a:t> Алексеева</a:t>
            </a:r>
            <a:br>
              <a:rPr lang="ru-RU" sz="2400" b="1" dirty="0">
                <a:effectLst/>
              </a:rPr>
            </a:br>
            <a:endParaRPr lang="ru-RU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Чтобы дать образование братьям и сестре, и суметь заработать, переехал в крупный культурный центр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2" tooltip="Екатеринбург"/>
              </a:rPr>
              <a:t>Екатеринбург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где женился на Марии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Якимовне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Алексеевой, ставшей для него не только женой и другом, но и прекрасным советчиком по литературным вопросам. 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xn----7sbapucamgwpycfeq1th.xn--p1ai/images/ludi/alekseeva-m-y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27432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Custom 41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E3E3FF"/>
      </a:hlink>
      <a:folHlink>
        <a:srgbClr val="E3E3FF"/>
      </a:folHlink>
    </a:clrScheme>
    <a:fontScheme name="Вершина гор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385</TotalTime>
  <Words>353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Вершина горы</vt:lpstr>
      <vt:lpstr>Министерство общего и профессионального образования Свердловской области. Государственное бюджетное профессиональное образовательное учреждение среднего профессионального образования Свердловской области.  «Верхнепышминский механико-технологический техникум «Юность»</vt:lpstr>
      <vt:lpstr>Презентация PowerPoint</vt:lpstr>
      <vt:lpstr>ДЕТСТВО ПИСАТЕЛЯ</vt:lpstr>
      <vt:lpstr>В этом доме жила семья Маминых, в которой было четверо детей, отец был заводским священником, он пользовался огромным уважением жителей завода.</vt:lpstr>
      <vt:lpstr>Митя получил домашнее образование, затем учился в Висимской школе для детей служащих и рабочих.</vt:lpstr>
      <vt:lpstr>В 12 лет отец увёз Митю и старшего брата Николая в Екатеринбург и определил их учиться в духовное училище -  бурсу. Страшные нравы царили здесь, учителя обижали детей, старшие издевались над младшими. Митя тяжело заболел и отец забрал его обратно домой. Два года он прожил дома. Это были самые счастливые дни его жизни. Он много путешествовал по родному краю, встречался с простыми людьми, которые стали героями его будущих книг.</vt:lpstr>
      <vt:lpstr> Дмитрий учился в Пермской духовной семинарии, не доучился там и уехал  в Петербург,  поступил в медико-хирургическую академию, перешёл на юридический факультет Петербургского университета. В Петербурге он начал писать заметки в газеты и первые свои  произведения.  Проучившись год, вынужден был оставить учёбу, из-за материальных трудностей и резкого ухудшения здоровья (начался туберкулез).</vt:lpstr>
      <vt:lpstr>СНОВА УРАЛ!</vt:lpstr>
      <vt:lpstr>Мария Якимовна Алексеева </vt:lpstr>
      <vt:lpstr>В Петербурге печатались первые произведения писателя. Они были подписаны псевдонимом Сибиряк. Мамин – Сибиряк написал более 150 произведений для детей и взрослых.</vt:lpstr>
      <vt:lpstr>В 1890 году развёлся с первой женой, женился на артистке Екатеринбургского драматического театра Марии Абрамовой и переехал в Санкт-Петербург. Через год Абрамова умерла при родах, оставив больную хореей дочь Алёнушку (Елену) на руках потрясённого этой смертью отца.</vt:lpstr>
      <vt:lpstr>Своей дочери Алёнушке Дмитрий Наркисович посвятил цикл своих произведений для детей, который он так и назвал: «Алёнушкины сказки». </vt:lpstr>
      <vt:lpstr>Презентация PowerPoint</vt:lpstr>
      <vt:lpstr>МАМИН – СИБИРЯК В ИРБИТЕ </vt:lpstr>
      <vt:lpstr>Презентация PowerPoint</vt:lpstr>
      <vt:lpstr>Волковское кладбище Санкт -Петербурга</vt:lpstr>
      <vt:lpstr>Музей в посёлке Висим</vt:lpstr>
      <vt:lpstr>Памятник писателю в городе Ирбите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 Александровн</dc:creator>
  <cp:lastModifiedBy>user</cp:lastModifiedBy>
  <cp:revision>34</cp:revision>
  <cp:lastPrinted>1601-01-01T00:00:00Z</cp:lastPrinted>
  <dcterms:created xsi:type="dcterms:W3CDTF">2012-01-03T08:55:11Z</dcterms:created>
  <dcterms:modified xsi:type="dcterms:W3CDTF">2017-02-22T12:41:20Z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